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8"/>
  </p:notesMasterIdLst>
  <p:sldIdLst>
    <p:sldId id="256" r:id="rId2"/>
    <p:sldId id="258" r:id="rId3"/>
    <p:sldId id="259" r:id="rId4"/>
    <p:sldId id="313" r:id="rId5"/>
    <p:sldId id="260" r:id="rId6"/>
    <p:sldId id="262" r:id="rId7"/>
    <p:sldId id="314" r:id="rId8"/>
    <p:sldId id="263" r:id="rId9"/>
    <p:sldId id="311" r:id="rId10"/>
    <p:sldId id="264" r:id="rId11"/>
    <p:sldId id="267" r:id="rId12"/>
    <p:sldId id="266" r:id="rId13"/>
    <p:sldId id="315" r:id="rId14"/>
    <p:sldId id="312" r:id="rId15"/>
    <p:sldId id="316" r:id="rId16"/>
    <p:sldId id="317" r:id="rId17"/>
    <p:sldId id="318" r:id="rId18"/>
    <p:sldId id="319" r:id="rId19"/>
    <p:sldId id="320" r:id="rId20"/>
    <p:sldId id="322" r:id="rId21"/>
    <p:sldId id="323" r:id="rId22"/>
    <p:sldId id="324" r:id="rId23"/>
    <p:sldId id="321" r:id="rId24"/>
    <p:sldId id="279" r:id="rId25"/>
    <p:sldId id="292" r:id="rId26"/>
    <p:sldId id="290" r:id="rId27"/>
  </p:sldIdLst>
  <p:sldSz cx="9144000" cy="5143500" type="screen16x9"/>
  <p:notesSz cx="6858000" cy="9144000"/>
  <p:embeddedFontLst>
    <p:embeddedFont>
      <p:font typeface="Cairo" panose="020B0604020202020204" charset="-78"/>
      <p:regular r:id="rId29"/>
      <p:bold r:id="rId30"/>
    </p:embeddedFont>
    <p:embeddedFont>
      <p:font typeface="Delius Swash Caps" panose="020B0604020202020204" charset="0"/>
      <p:regular r:id="rId31"/>
    </p:embeddedFont>
    <p:embeddedFont>
      <p:font typeface="Electrolize" panose="020B0604020202020204" charset="0"/>
      <p:regular r:id="rId32"/>
    </p:embeddedFont>
    <p:embeddedFont>
      <p:font typeface="Bebas Neue" panose="020B0604020202020204"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E2F4"/>
    <a:srgbClr val="DFBFC2"/>
    <a:srgbClr val="E1BFC4"/>
    <a:srgbClr val="E4C0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10D53B-84D6-4CFC-A1FE-7FD1A7F0C6A9}">
  <a:tblStyle styleId="{8C10D53B-84D6-4CFC-A1FE-7FD1A7F0C6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5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58b4bebab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58b4bebab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58b4bebab1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58b4bebab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58b4bebab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58b4bebab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58b4bebab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58b4bebab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4966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58b4bebab1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58b4bebab1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8446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58b4bebab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58b4bebab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6678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58b4beba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58b4beba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41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58b4beba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58b4beba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0311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58b4beba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58b4beba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3681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2223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224a59d8d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224a59d8d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58b4beba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58b4beba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1608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58b4beba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58b4beba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6771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58b4beba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58b4beba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3242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3526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58b4bebab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58b4bebab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28df02aa99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28df02aa99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28df02aa99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28df02aa99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584b0b1b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584b0b1b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1c6b7313e0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1c6b7313e0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9793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58b4beba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58b4beba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58b4beba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58b4beba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7165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1c6b7313e0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1c6b7313e0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58b4bebab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58b4bebab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17352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4411050" y="922025"/>
            <a:ext cx="4098900" cy="26637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600">
                <a:solidFill>
                  <a:schemeClr val="lt1"/>
                </a:solidFill>
                <a:latin typeface="Electrolize"/>
                <a:ea typeface="Electrolize"/>
                <a:cs typeface="Electrolize"/>
                <a:sym typeface="Electroliz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411050" y="3585725"/>
            <a:ext cx="40989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Cairo"/>
                <a:ea typeface="Cairo"/>
                <a:cs typeface="Cairo"/>
                <a:sym typeface="Cai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04"/>
        <p:cNvGrpSpPr/>
        <p:nvPr/>
      </p:nvGrpSpPr>
      <p:grpSpPr>
        <a:xfrm>
          <a:off x="0" y="0"/>
          <a:ext cx="0" cy="0"/>
          <a:chOff x="0" y="0"/>
          <a:chExt cx="0" cy="0"/>
        </a:xfrm>
      </p:grpSpPr>
      <p:pic>
        <p:nvPicPr>
          <p:cNvPr id="105" name="Google Shape;105;p24"/>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106" name="Google Shape;106;p24"/>
          <p:cNvSpPr txBox="1">
            <a:spLocks noGrp="1"/>
          </p:cNvSpPr>
          <p:nvPr>
            <p:ph type="body" idx="1"/>
          </p:nvPr>
        </p:nvSpPr>
        <p:spPr>
          <a:xfrm>
            <a:off x="721125" y="1202800"/>
            <a:ext cx="3759300" cy="3408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a:solidFill>
                  <a:schemeClr val="dk1"/>
                </a:solidFill>
                <a:latin typeface="Arial"/>
                <a:ea typeface="Arial"/>
                <a:cs typeface="Arial"/>
                <a:sym typeface="Arial"/>
              </a:defRPr>
            </a:lvl1pPr>
            <a:lvl2pPr marL="914400" lvl="1" indent="-330200" rtl="0">
              <a:lnSpc>
                <a:spcPct val="100000"/>
              </a:lnSpc>
              <a:spcBef>
                <a:spcPts val="1600"/>
              </a:spcBef>
              <a:spcAft>
                <a:spcPts val="0"/>
              </a:spcAft>
              <a:buClr>
                <a:schemeClr val="dk1"/>
              </a:buClr>
              <a:buSzPts val="1600"/>
              <a:buFont typeface="Montserrat"/>
              <a:buChar char="○"/>
              <a:defRPr sz="1200">
                <a:solidFill>
                  <a:schemeClr val="dk1"/>
                </a:solidFill>
              </a:defRPr>
            </a:lvl2pPr>
            <a:lvl3pPr marL="1371600" lvl="2" indent="-330200" rtl="0">
              <a:spcBef>
                <a:spcPts val="1600"/>
              </a:spcBef>
              <a:spcAft>
                <a:spcPts val="0"/>
              </a:spcAft>
              <a:buClr>
                <a:schemeClr val="dk1"/>
              </a:buClr>
              <a:buSzPts val="1600"/>
              <a:buFont typeface="Montserrat"/>
              <a:buChar char="■"/>
              <a:defRPr>
                <a:solidFill>
                  <a:schemeClr val="dk1"/>
                </a:solidFill>
              </a:defRPr>
            </a:lvl3pPr>
            <a:lvl4pPr marL="1828800" lvl="3" indent="-330200" rtl="0">
              <a:spcBef>
                <a:spcPts val="1600"/>
              </a:spcBef>
              <a:spcAft>
                <a:spcPts val="0"/>
              </a:spcAft>
              <a:buClr>
                <a:schemeClr val="dk1"/>
              </a:buClr>
              <a:buSzPts val="1600"/>
              <a:buFont typeface="Montserrat"/>
              <a:buChar char="●"/>
              <a:defRPr>
                <a:solidFill>
                  <a:schemeClr val="dk1"/>
                </a:solidFill>
              </a:defRPr>
            </a:lvl4pPr>
            <a:lvl5pPr marL="2286000" lvl="4" indent="-330200" rtl="0">
              <a:spcBef>
                <a:spcPts val="1600"/>
              </a:spcBef>
              <a:spcAft>
                <a:spcPts val="0"/>
              </a:spcAft>
              <a:buClr>
                <a:schemeClr val="dk1"/>
              </a:buClr>
              <a:buSzPts val="1600"/>
              <a:buFont typeface="Montserrat"/>
              <a:buChar char="○"/>
              <a:defRPr>
                <a:solidFill>
                  <a:schemeClr val="dk1"/>
                </a:solidFill>
              </a:defRPr>
            </a:lvl5pPr>
            <a:lvl6pPr marL="2743200" lvl="5" indent="-330200" rtl="0">
              <a:spcBef>
                <a:spcPts val="1600"/>
              </a:spcBef>
              <a:spcAft>
                <a:spcPts val="0"/>
              </a:spcAft>
              <a:buClr>
                <a:schemeClr val="dk1"/>
              </a:buClr>
              <a:buSzPts val="1600"/>
              <a:buFont typeface="Montserrat"/>
              <a:buChar char="■"/>
              <a:defRPr>
                <a:solidFill>
                  <a:schemeClr val="dk1"/>
                </a:solidFill>
              </a:defRPr>
            </a:lvl6pPr>
            <a:lvl7pPr marL="3200400" lvl="6" indent="-330200" rtl="0">
              <a:spcBef>
                <a:spcPts val="1600"/>
              </a:spcBef>
              <a:spcAft>
                <a:spcPts val="0"/>
              </a:spcAft>
              <a:buClr>
                <a:schemeClr val="dk1"/>
              </a:buClr>
              <a:buSzPts val="1600"/>
              <a:buFont typeface="Montserrat"/>
              <a:buChar char="●"/>
              <a:defRPr>
                <a:solidFill>
                  <a:schemeClr val="dk1"/>
                </a:solidFill>
              </a:defRPr>
            </a:lvl7pPr>
            <a:lvl8pPr marL="3657600" lvl="7" indent="-330200" rtl="0">
              <a:spcBef>
                <a:spcPts val="1600"/>
              </a:spcBef>
              <a:spcAft>
                <a:spcPts val="0"/>
              </a:spcAft>
              <a:buClr>
                <a:schemeClr val="dk1"/>
              </a:buClr>
              <a:buSzPts val="1600"/>
              <a:buFont typeface="Montserrat"/>
              <a:buChar char="○"/>
              <a:defRPr>
                <a:solidFill>
                  <a:schemeClr val="dk1"/>
                </a:solidFill>
              </a:defRPr>
            </a:lvl8pPr>
            <a:lvl9pPr marL="4114800" lvl="8" indent="-330200" rtl="0">
              <a:spcBef>
                <a:spcPts val="1600"/>
              </a:spcBef>
              <a:spcAft>
                <a:spcPts val="1600"/>
              </a:spcAft>
              <a:buClr>
                <a:schemeClr val="dk1"/>
              </a:buClr>
              <a:buSzPts val="1600"/>
              <a:buFont typeface="Montserrat"/>
              <a:buChar char="■"/>
              <a:defRPr>
                <a:solidFill>
                  <a:schemeClr val="dk1"/>
                </a:solidFill>
              </a:defRPr>
            </a:lvl9pPr>
          </a:lstStyle>
          <a:p>
            <a:endParaRPr/>
          </a:p>
        </p:txBody>
      </p:sp>
      <p:sp>
        <p:nvSpPr>
          <p:cNvPr id="107" name="Google Shape;107;p24"/>
          <p:cNvSpPr txBox="1">
            <a:spLocks noGrp="1"/>
          </p:cNvSpPr>
          <p:nvPr>
            <p:ph type="body" idx="2"/>
          </p:nvPr>
        </p:nvSpPr>
        <p:spPr>
          <a:xfrm>
            <a:off x="4663650" y="1754475"/>
            <a:ext cx="3759300" cy="2857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sz="2500">
                <a:latin typeface="Electrolize"/>
                <a:ea typeface="Electrolize"/>
                <a:cs typeface="Electrolize"/>
                <a:sym typeface="Electrolize"/>
              </a:defRPr>
            </a:lvl1pPr>
            <a:lvl2pPr marL="914400" lvl="1" indent="-330200" rtl="0">
              <a:lnSpc>
                <a:spcPct val="100000"/>
              </a:lnSpc>
              <a:spcBef>
                <a:spcPts val="1600"/>
              </a:spcBef>
              <a:spcAft>
                <a:spcPts val="0"/>
              </a:spcAft>
              <a:buClr>
                <a:schemeClr val="dk1"/>
              </a:buClr>
              <a:buSzPts val="1600"/>
              <a:buFont typeface="Montserrat"/>
              <a:buChar char="○"/>
              <a:defRPr sz="1200">
                <a:solidFill>
                  <a:schemeClr val="dk1"/>
                </a:solidFill>
              </a:defRPr>
            </a:lvl2pPr>
            <a:lvl3pPr marL="1371600" lvl="2" indent="-330200" rtl="0">
              <a:spcBef>
                <a:spcPts val="1600"/>
              </a:spcBef>
              <a:spcAft>
                <a:spcPts val="0"/>
              </a:spcAft>
              <a:buClr>
                <a:schemeClr val="dk1"/>
              </a:buClr>
              <a:buSzPts val="1600"/>
              <a:buFont typeface="Montserrat"/>
              <a:buChar char="■"/>
              <a:defRPr>
                <a:solidFill>
                  <a:schemeClr val="dk1"/>
                </a:solidFill>
              </a:defRPr>
            </a:lvl3pPr>
            <a:lvl4pPr marL="1828800" lvl="3" indent="-330200" rtl="0">
              <a:spcBef>
                <a:spcPts val="1600"/>
              </a:spcBef>
              <a:spcAft>
                <a:spcPts val="0"/>
              </a:spcAft>
              <a:buClr>
                <a:schemeClr val="dk1"/>
              </a:buClr>
              <a:buSzPts val="1600"/>
              <a:buFont typeface="Montserrat"/>
              <a:buChar char="●"/>
              <a:defRPr>
                <a:solidFill>
                  <a:schemeClr val="dk1"/>
                </a:solidFill>
              </a:defRPr>
            </a:lvl4pPr>
            <a:lvl5pPr marL="2286000" lvl="4" indent="-330200" rtl="0">
              <a:spcBef>
                <a:spcPts val="1600"/>
              </a:spcBef>
              <a:spcAft>
                <a:spcPts val="0"/>
              </a:spcAft>
              <a:buClr>
                <a:schemeClr val="dk1"/>
              </a:buClr>
              <a:buSzPts val="1600"/>
              <a:buFont typeface="Montserrat"/>
              <a:buChar char="○"/>
              <a:defRPr>
                <a:solidFill>
                  <a:schemeClr val="dk1"/>
                </a:solidFill>
              </a:defRPr>
            </a:lvl5pPr>
            <a:lvl6pPr marL="2743200" lvl="5" indent="-330200" rtl="0">
              <a:spcBef>
                <a:spcPts val="1600"/>
              </a:spcBef>
              <a:spcAft>
                <a:spcPts val="0"/>
              </a:spcAft>
              <a:buClr>
                <a:schemeClr val="dk1"/>
              </a:buClr>
              <a:buSzPts val="1600"/>
              <a:buFont typeface="Montserrat"/>
              <a:buChar char="■"/>
              <a:defRPr>
                <a:solidFill>
                  <a:schemeClr val="dk1"/>
                </a:solidFill>
              </a:defRPr>
            </a:lvl6pPr>
            <a:lvl7pPr marL="3200400" lvl="6" indent="-330200" rtl="0">
              <a:spcBef>
                <a:spcPts val="1600"/>
              </a:spcBef>
              <a:spcAft>
                <a:spcPts val="0"/>
              </a:spcAft>
              <a:buClr>
                <a:schemeClr val="dk1"/>
              </a:buClr>
              <a:buSzPts val="1600"/>
              <a:buFont typeface="Montserrat"/>
              <a:buChar char="●"/>
              <a:defRPr>
                <a:solidFill>
                  <a:schemeClr val="dk1"/>
                </a:solidFill>
              </a:defRPr>
            </a:lvl7pPr>
            <a:lvl8pPr marL="3657600" lvl="7" indent="-330200" rtl="0">
              <a:spcBef>
                <a:spcPts val="1600"/>
              </a:spcBef>
              <a:spcAft>
                <a:spcPts val="0"/>
              </a:spcAft>
              <a:buClr>
                <a:schemeClr val="dk1"/>
              </a:buClr>
              <a:buSzPts val="1600"/>
              <a:buFont typeface="Montserrat"/>
              <a:buChar char="○"/>
              <a:defRPr>
                <a:solidFill>
                  <a:schemeClr val="dk1"/>
                </a:solidFill>
              </a:defRPr>
            </a:lvl8pPr>
            <a:lvl9pPr marL="4114800" lvl="8" indent="-330200" rtl="0">
              <a:spcBef>
                <a:spcPts val="1600"/>
              </a:spcBef>
              <a:spcAft>
                <a:spcPts val="1600"/>
              </a:spcAft>
              <a:buClr>
                <a:schemeClr val="dk1"/>
              </a:buClr>
              <a:buSzPts val="1600"/>
              <a:buFont typeface="Montserrat"/>
              <a:buChar char="■"/>
              <a:defRPr>
                <a:solidFill>
                  <a:schemeClr val="dk1"/>
                </a:solidFill>
              </a:defRPr>
            </a:lvl9pPr>
          </a:lstStyle>
          <a:p>
            <a:endParaRPr/>
          </a:p>
        </p:txBody>
      </p:sp>
      <p:sp>
        <p:nvSpPr>
          <p:cNvPr id="108" name="Google Shape;108;p2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09"/>
        <p:cNvGrpSpPr/>
        <p:nvPr/>
      </p:nvGrpSpPr>
      <p:grpSpPr>
        <a:xfrm>
          <a:off x="0" y="0"/>
          <a:ext cx="0" cy="0"/>
          <a:chOff x="0" y="0"/>
          <a:chExt cx="0" cy="0"/>
        </a:xfrm>
      </p:grpSpPr>
      <p:pic>
        <p:nvPicPr>
          <p:cNvPr id="110" name="Google Shape;110;p25"/>
          <p:cNvPicPr preferRelativeResize="0"/>
          <p:nvPr/>
        </p:nvPicPr>
        <p:blipFill rotWithShape="1">
          <a:blip r:embed="rId2">
            <a:alphaModFix/>
          </a:blip>
          <a:srcRect l="5891" t="6362" r="6833" b="6362"/>
          <a:stretch/>
        </p:blipFill>
        <p:spPr>
          <a:xfrm>
            <a:off x="0" y="0"/>
            <a:ext cx="9144000" cy="5143500"/>
          </a:xfrm>
          <a:prstGeom prst="rect">
            <a:avLst/>
          </a:prstGeom>
          <a:noFill/>
          <a:ln>
            <a:noFill/>
          </a:ln>
        </p:spPr>
      </p:pic>
      <p:sp>
        <p:nvSpPr>
          <p:cNvPr id="111" name="Google Shape;111;p25"/>
          <p:cNvSpPr txBox="1">
            <a:spLocks noGrp="1"/>
          </p:cNvSpPr>
          <p:nvPr>
            <p:ph type="subTitle" idx="1"/>
          </p:nvPr>
        </p:nvSpPr>
        <p:spPr>
          <a:xfrm>
            <a:off x="720000" y="2764950"/>
            <a:ext cx="2336400" cy="41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Electrolize"/>
                <a:ea typeface="Electrolize"/>
                <a:cs typeface="Electrolize"/>
                <a:sym typeface="Electroliz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2" name="Google Shape;112;p25"/>
          <p:cNvSpPr txBox="1">
            <a:spLocks noGrp="1"/>
          </p:cNvSpPr>
          <p:nvPr>
            <p:ph type="subTitle" idx="2"/>
          </p:nvPr>
        </p:nvSpPr>
        <p:spPr>
          <a:xfrm>
            <a:off x="720000" y="3086058"/>
            <a:ext cx="23364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5"/>
          <p:cNvSpPr txBox="1">
            <a:spLocks noGrp="1"/>
          </p:cNvSpPr>
          <p:nvPr>
            <p:ph type="subTitle" idx="3"/>
          </p:nvPr>
        </p:nvSpPr>
        <p:spPr>
          <a:xfrm>
            <a:off x="3403800" y="3086058"/>
            <a:ext cx="23364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5"/>
          <p:cNvSpPr txBox="1">
            <a:spLocks noGrp="1"/>
          </p:cNvSpPr>
          <p:nvPr>
            <p:ph type="subTitle" idx="4"/>
          </p:nvPr>
        </p:nvSpPr>
        <p:spPr>
          <a:xfrm>
            <a:off x="6087600" y="3086058"/>
            <a:ext cx="23364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5"/>
          <p:cNvSpPr txBox="1">
            <a:spLocks noGrp="1"/>
          </p:cNvSpPr>
          <p:nvPr>
            <p:ph type="subTitle" idx="5"/>
          </p:nvPr>
        </p:nvSpPr>
        <p:spPr>
          <a:xfrm>
            <a:off x="3403800" y="2764950"/>
            <a:ext cx="2336400" cy="41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Electrolize"/>
                <a:ea typeface="Electrolize"/>
                <a:cs typeface="Electrolize"/>
                <a:sym typeface="Electroliz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6" name="Google Shape;116;p25"/>
          <p:cNvSpPr txBox="1">
            <a:spLocks noGrp="1"/>
          </p:cNvSpPr>
          <p:nvPr>
            <p:ph type="subTitle" idx="6"/>
          </p:nvPr>
        </p:nvSpPr>
        <p:spPr>
          <a:xfrm>
            <a:off x="6087600" y="2764950"/>
            <a:ext cx="2336400" cy="41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Electrolize"/>
                <a:ea typeface="Electrolize"/>
                <a:cs typeface="Electrolize"/>
                <a:sym typeface="Electroliz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7" name="Google Shape;117;p2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BLANK_1_1_1_2_1">
    <p:spTree>
      <p:nvGrpSpPr>
        <p:cNvPr id="1" name="Shape 118"/>
        <p:cNvGrpSpPr/>
        <p:nvPr/>
      </p:nvGrpSpPr>
      <p:grpSpPr>
        <a:xfrm>
          <a:off x="0" y="0"/>
          <a:ext cx="0" cy="0"/>
          <a:chOff x="0" y="0"/>
          <a:chExt cx="0" cy="0"/>
        </a:xfrm>
      </p:grpSpPr>
      <p:pic>
        <p:nvPicPr>
          <p:cNvPr id="119" name="Google Shape;119;p26"/>
          <p:cNvPicPr preferRelativeResize="0"/>
          <p:nvPr/>
        </p:nvPicPr>
        <p:blipFill rotWithShape="1">
          <a:blip r:embed="rId2">
            <a:alphaModFix/>
          </a:blip>
          <a:srcRect l="5891" t="6362" r="6833" b="6362"/>
          <a:stretch/>
        </p:blipFill>
        <p:spPr>
          <a:xfrm>
            <a:off x="0" y="0"/>
            <a:ext cx="9144000" cy="5143500"/>
          </a:xfrm>
          <a:prstGeom prst="rect">
            <a:avLst/>
          </a:prstGeom>
          <a:noFill/>
          <a:ln>
            <a:noFill/>
          </a:ln>
        </p:spPr>
      </p:pic>
      <p:sp>
        <p:nvSpPr>
          <p:cNvPr id="120" name="Google Shape;120;p26"/>
          <p:cNvSpPr txBox="1">
            <a:spLocks noGrp="1"/>
          </p:cNvSpPr>
          <p:nvPr>
            <p:ph type="subTitle" idx="1"/>
          </p:nvPr>
        </p:nvSpPr>
        <p:spPr>
          <a:xfrm>
            <a:off x="5089825" y="3915325"/>
            <a:ext cx="2330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None/>
              <a:defRPr sz="1400">
                <a:solidFill>
                  <a:schemeClr val="dk1"/>
                </a:solidFill>
              </a:defRPr>
            </a:lvl1pPr>
            <a:lvl2pPr lvl="1" rtl="0">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2pPr>
            <a:lvl3pPr lvl="2"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3pPr>
            <a:lvl4pPr lvl="3"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4pPr>
            <a:lvl5pPr lvl="4"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5pPr>
            <a:lvl6pPr lvl="5"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6pPr>
            <a:lvl7pPr lvl="6"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7pPr>
            <a:lvl8pPr lvl="7"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8pPr>
            <a:lvl9pPr lvl="8" rtl="0">
              <a:spcBef>
                <a:spcPts val="1600"/>
              </a:spcBef>
              <a:spcAft>
                <a:spcPts val="1600"/>
              </a:spcAft>
              <a:buClr>
                <a:schemeClr val="dk1"/>
              </a:buClr>
              <a:buSzPts val="1400"/>
              <a:buFont typeface="Arial"/>
              <a:buNone/>
              <a:defRPr sz="1400">
                <a:solidFill>
                  <a:schemeClr val="dk1"/>
                </a:solidFill>
                <a:latin typeface="Arial"/>
                <a:ea typeface="Arial"/>
                <a:cs typeface="Arial"/>
                <a:sym typeface="Arial"/>
              </a:defRPr>
            </a:lvl9pPr>
          </a:lstStyle>
          <a:p>
            <a:endParaRPr/>
          </a:p>
        </p:txBody>
      </p:sp>
      <p:sp>
        <p:nvSpPr>
          <p:cNvPr id="121" name="Google Shape;121;p26"/>
          <p:cNvSpPr txBox="1">
            <a:spLocks noGrp="1"/>
          </p:cNvSpPr>
          <p:nvPr>
            <p:ph type="subTitle" idx="2"/>
          </p:nvPr>
        </p:nvSpPr>
        <p:spPr>
          <a:xfrm>
            <a:off x="1723475" y="3915325"/>
            <a:ext cx="2330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None/>
              <a:defRPr sz="1400">
                <a:solidFill>
                  <a:schemeClr val="dk1"/>
                </a:solidFill>
              </a:defRPr>
            </a:lvl1pPr>
            <a:lvl2pPr lvl="1" rtl="0">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2pPr>
            <a:lvl3pPr lvl="2"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3pPr>
            <a:lvl4pPr lvl="3"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4pPr>
            <a:lvl5pPr lvl="4"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5pPr>
            <a:lvl6pPr lvl="5"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6pPr>
            <a:lvl7pPr lvl="6"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7pPr>
            <a:lvl8pPr lvl="7"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8pPr>
            <a:lvl9pPr lvl="8" rtl="0">
              <a:spcBef>
                <a:spcPts val="1600"/>
              </a:spcBef>
              <a:spcAft>
                <a:spcPts val="1600"/>
              </a:spcAft>
              <a:buClr>
                <a:schemeClr val="dk1"/>
              </a:buClr>
              <a:buSzPts val="1400"/>
              <a:buFont typeface="Arial"/>
              <a:buNone/>
              <a:defRPr sz="1400">
                <a:solidFill>
                  <a:schemeClr val="dk1"/>
                </a:solidFill>
                <a:latin typeface="Arial"/>
                <a:ea typeface="Arial"/>
                <a:cs typeface="Arial"/>
                <a:sym typeface="Arial"/>
              </a:defRPr>
            </a:lvl9pPr>
          </a:lstStyle>
          <a:p>
            <a:endParaRPr/>
          </a:p>
        </p:txBody>
      </p:sp>
      <p:sp>
        <p:nvSpPr>
          <p:cNvPr id="122" name="Google Shape;122;p26"/>
          <p:cNvSpPr txBox="1">
            <a:spLocks noGrp="1"/>
          </p:cNvSpPr>
          <p:nvPr>
            <p:ph type="subTitle" idx="3"/>
          </p:nvPr>
        </p:nvSpPr>
        <p:spPr>
          <a:xfrm>
            <a:off x="1723475" y="3528000"/>
            <a:ext cx="2330700" cy="453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500"/>
              <a:buFont typeface="Arial"/>
              <a:buNone/>
              <a:defRPr sz="23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1600"/>
              </a:spcBef>
              <a:spcAft>
                <a:spcPts val="160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123" name="Google Shape;123;p26"/>
          <p:cNvSpPr txBox="1">
            <a:spLocks noGrp="1"/>
          </p:cNvSpPr>
          <p:nvPr>
            <p:ph type="subTitle" idx="4"/>
          </p:nvPr>
        </p:nvSpPr>
        <p:spPr>
          <a:xfrm>
            <a:off x="5089825" y="3528000"/>
            <a:ext cx="2330700" cy="453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500"/>
              <a:buFont typeface="Arial"/>
              <a:buNone/>
              <a:defRPr sz="23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1600"/>
              </a:spcBef>
              <a:spcAft>
                <a:spcPts val="160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124" name="Google Shape;124;p2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58"/>
        <p:cNvGrpSpPr/>
        <p:nvPr/>
      </p:nvGrpSpPr>
      <p:grpSpPr>
        <a:xfrm>
          <a:off x="0" y="0"/>
          <a:ext cx="0" cy="0"/>
          <a:chOff x="0" y="0"/>
          <a:chExt cx="0" cy="0"/>
        </a:xfrm>
      </p:grpSpPr>
      <p:pic>
        <p:nvPicPr>
          <p:cNvPr id="159" name="Google Shape;159;p30"/>
          <p:cNvPicPr preferRelativeResize="0"/>
          <p:nvPr/>
        </p:nvPicPr>
        <p:blipFill rotWithShape="1">
          <a:blip r:embed="rId2">
            <a:alphaModFix/>
          </a:blip>
          <a:srcRect l="4680" t="8096" r="3727" b="311"/>
          <a:stretch/>
        </p:blipFill>
        <p:spPr>
          <a:xfrm rot="10800000">
            <a:off x="0" y="0"/>
            <a:ext cx="9144000" cy="5143500"/>
          </a:xfrm>
          <a:prstGeom prst="rect">
            <a:avLst/>
          </a:prstGeom>
          <a:noFill/>
          <a:ln>
            <a:noFill/>
          </a:ln>
        </p:spPr>
      </p:pic>
      <p:sp>
        <p:nvSpPr>
          <p:cNvPr id="160" name="Google Shape;160;p30"/>
          <p:cNvSpPr txBox="1">
            <a:spLocks noGrp="1"/>
          </p:cNvSpPr>
          <p:nvPr>
            <p:ph type="subTitle" idx="1"/>
          </p:nvPr>
        </p:nvSpPr>
        <p:spPr>
          <a:xfrm>
            <a:off x="854400" y="3106595"/>
            <a:ext cx="2202000" cy="41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solidFill>
                  <a:schemeClr val="dk1"/>
                </a:solidFill>
                <a:latin typeface="Electrolize"/>
                <a:ea typeface="Electrolize"/>
                <a:cs typeface="Electrolize"/>
                <a:sym typeface="Electrolize"/>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61" name="Google Shape;161;p30"/>
          <p:cNvSpPr txBox="1">
            <a:spLocks noGrp="1"/>
          </p:cNvSpPr>
          <p:nvPr>
            <p:ph type="subTitle" idx="2"/>
          </p:nvPr>
        </p:nvSpPr>
        <p:spPr>
          <a:xfrm>
            <a:off x="854400" y="3427702"/>
            <a:ext cx="22020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30"/>
          <p:cNvSpPr txBox="1">
            <a:spLocks noGrp="1"/>
          </p:cNvSpPr>
          <p:nvPr>
            <p:ph type="subTitle" idx="3"/>
          </p:nvPr>
        </p:nvSpPr>
        <p:spPr>
          <a:xfrm>
            <a:off x="3471000" y="3427702"/>
            <a:ext cx="22020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30"/>
          <p:cNvSpPr txBox="1">
            <a:spLocks noGrp="1"/>
          </p:cNvSpPr>
          <p:nvPr>
            <p:ph type="subTitle" idx="4"/>
          </p:nvPr>
        </p:nvSpPr>
        <p:spPr>
          <a:xfrm>
            <a:off x="6087600" y="3427702"/>
            <a:ext cx="22020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30"/>
          <p:cNvSpPr txBox="1">
            <a:spLocks noGrp="1"/>
          </p:cNvSpPr>
          <p:nvPr>
            <p:ph type="subTitle" idx="5"/>
          </p:nvPr>
        </p:nvSpPr>
        <p:spPr>
          <a:xfrm>
            <a:off x="3471000" y="3106595"/>
            <a:ext cx="2202000" cy="41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latin typeface="Electrolize"/>
                <a:ea typeface="Electrolize"/>
                <a:cs typeface="Electrolize"/>
                <a:sym typeface="Electrolize"/>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65" name="Google Shape;165;p30"/>
          <p:cNvSpPr txBox="1">
            <a:spLocks noGrp="1"/>
          </p:cNvSpPr>
          <p:nvPr>
            <p:ph type="subTitle" idx="6"/>
          </p:nvPr>
        </p:nvSpPr>
        <p:spPr>
          <a:xfrm>
            <a:off x="6087600" y="3106595"/>
            <a:ext cx="2202000" cy="41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latin typeface="Electrolize"/>
                <a:ea typeface="Electrolize"/>
                <a:cs typeface="Electrolize"/>
                <a:sym typeface="Electrolize"/>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66" name="Google Shape;166;p30"/>
          <p:cNvSpPr txBox="1">
            <a:spLocks noGrp="1"/>
          </p:cNvSpPr>
          <p:nvPr>
            <p:ph type="subTitle" idx="7"/>
          </p:nvPr>
        </p:nvSpPr>
        <p:spPr>
          <a:xfrm>
            <a:off x="854400" y="1554100"/>
            <a:ext cx="2202000" cy="41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solidFill>
                  <a:schemeClr val="dk1"/>
                </a:solidFill>
                <a:latin typeface="Electrolize"/>
                <a:ea typeface="Electrolize"/>
                <a:cs typeface="Electrolize"/>
                <a:sym typeface="Electrolize"/>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67" name="Google Shape;167;p30"/>
          <p:cNvSpPr txBox="1">
            <a:spLocks noGrp="1"/>
          </p:cNvSpPr>
          <p:nvPr>
            <p:ph type="subTitle" idx="8"/>
          </p:nvPr>
        </p:nvSpPr>
        <p:spPr>
          <a:xfrm>
            <a:off x="854400" y="1875207"/>
            <a:ext cx="22020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30"/>
          <p:cNvSpPr txBox="1">
            <a:spLocks noGrp="1"/>
          </p:cNvSpPr>
          <p:nvPr>
            <p:ph type="subTitle" idx="9"/>
          </p:nvPr>
        </p:nvSpPr>
        <p:spPr>
          <a:xfrm>
            <a:off x="3471000" y="1875207"/>
            <a:ext cx="22020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30"/>
          <p:cNvSpPr txBox="1">
            <a:spLocks noGrp="1"/>
          </p:cNvSpPr>
          <p:nvPr>
            <p:ph type="subTitle" idx="13"/>
          </p:nvPr>
        </p:nvSpPr>
        <p:spPr>
          <a:xfrm>
            <a:off x="6087600" y="1875207"/>
            <a:ext cx="22020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30"/>
          <p:cNvSpPr txBox="1">
            <a:spLocks noGrp="1"/>
          </p:cNvSpPr>
          <p:nvPr>
            <p:ph type="subTitle" idx="14"/>
          </p:nvPr>
        </p:nvSpPr>
        <p:spPr>
          <a:xfrm>
            <a:off x="3471000" y="1554100"/>
            <a:ext cx="2202000" cy="41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latin typeface="Electrolize"/>
                <a:ea typeface="Electrolize"/>
                <a:cs typeface="Electrolize"/>
                <a:sym typeface="Electrolize"/>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71" name="Google Shape;171;p30"/>
          <p:cNvSpPr txBox="1">
            <a:spLocks noGrp="1"/>
          </p:cNvSpPr>
          <p:nvPr>
            <p:ph type="subTitle" idx="15"/>
          </p:nvPr>
        </p:nvSpPr>
        <p:spPr>
          <a:xfrm>
            <a:off x="6087600" y="1554100"/>
            <a:ext cx="2202000" cy="41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latin typeface="Electrolize"/>
                <a:ea typeface="Electrolize"/>
                <a:cs typeface="Electrolize"/>
                <a:sym typeface="Electrolize"/>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72" name="Google Shape;172;p3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90"/>
        <p:cNvGrpSpPr/>
        <p:nvPr/>
      </p:nvGrpSpPr>
      <p:grpSpPr>
        <a:xfrm>
          <a:off x="0" y="0"/>
          <a:ext cx="0" cy="0"/>
          <a:chOff x="0" y="0"/>
          <a:chExt cx="0" cy="0"/>
        </a:xfrm>
      </p:grpSpPr>
      <p:pic>
        <p:nvPicPr>
          <p:cNvPr id="191" name="Google Shape;191;p33"/>
          <p:cNvPicPr preferRelativeResize="0"/>
          <p:nvPr/>
        </p:nvPicPr>
        <p:blipFill rotWithShape="1">
          <a:blip r:embed="rId2">
            <a:alphaModFix/>
          </a:blip>
          <a:srcRect/>
          <a:stretch/>
        </p:blipFill>
        <p:spPr>
          <a:xfrm rot="10800000" flipH="1">
            <a:off x="0" y="0"/>
            <a:ext cx="9144000" cy="5143500"/>
          </a:xfrm>
          <a:prstGeom prst="rect">
            <a:avLst/>
          </a:prstGeom>
          <a:noFill/>
          <a:ln>
            <a:noFill/>
          </a:ln>
        </p:spPr>
      </p:pic>
      <p:sp>
        <p:nvSpPr>
          <p:cNvPr id="192" name="Google Shape;192;p33"/>
          <p:cNvSpPr txBox="1">
            <a:spLocks noGrp="1"/>
          </p:cNvSpPr>
          <p:nvPr>
            <p:ph type="subTitle" idx="1"/>
          </p:nvPr>
        </p:nvSpPr>
        <p:spPr>
          <a:xfrm>
            <a:off x="2717850" y="1537475"/>
            <a:ext cx="3708300" cy="116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3" name="Google Shape;193;p33"/>
          <p:cNvSpPr txBox="1"/>
          <p:nvPr/>
        </p:nvSpPr>
        <p:spPr>
          <a:xfrm>
            <a:off x="2717850" y="3491975"/>
            <a:ext cx="3708300" cy="7116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Clr>
                <a:schemeClr val="dk1"/>
              </a:buClr>
              <a:buSzPts val="1100"/>
              <a:buFont typeface="Arial"/>
              <a:buNone/>
            </a:pPr>
            <a:r>
              <a:rPr lang="en" sz="1200">
                <a:solidFill>
                  <a:schemeClr val="dk1"/>
                </a:solidFill>
                <a:latin typeface="Cairo"/>
                <a:ea typeface="Cairo"/>
                <a:cs typeface="Cairo"/>
                <a:sym typeface="Cairo"/>
              </a:rPr>
              <a:t>CREDITS: This presentation template was created by </a:t>
            </a:r>
            <a:r>
              <a:rPr lang="en" sz="1200" b="1">
                <a:solidFill>
                  <a:schemeClr val="dk1"/>
                </a:solidFill>
                <a:uFill>
                  <a:noFill/>
                </a:uFill>
                <a:latin typeface="Cairo"/>
                <a:ea typeface="Cairo"/>
                <a:cs typeface="Cairo"/>
                <a:sym typeface="Cair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dk1"/>
                </a:solidFill>
                <a:latin typeface="Cairo"/>
                <a:ea typeface="Cairo"/>
                <a:cs typeface="Cairo"/>
                <a:sym typeface="Cairo"/>
              </a:rPr>
              <a:t>, including icons by </a:t>
            </a:r>
            <a:r>
              <a:rPr lang="en" sz="1200" b="1">
                <a:solidFill>
                  <a:schemeClr val="dk1"/>
                </a:solidFill>
                <a:uFill>
                  <a:noFill/>
                </a:uFill>
                <a:latin typeface="Cairo"/>
                <a:ea typeface="Cairo"/>
                <a:cs typeface="Cairo"/>
                <a:sym typeface="Cair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b="1">
                <a:solidFill>
                  <a:schemeClr val="dk1"/>
                </a:solidFill>
                <a:latin typeface="Cairo"/>
                <a:ea typeface="Cairo"/>
                <a:cs typeface="Cairo"/>
                <a:sym typeface="Cairo"/>
              </a:rPr>
              <a:t> </a:t>
            </a:r>
            <a:r>
              <a:rPr lang="en" sz="1200">
                <a:solidFill>
                  <a:schemeClr val="dk1"/>
                </a:solidFill>
                <a:latin typeface="Cairo"/>
                <a:ea typeface="Cairo"/>
                <a:cs typeface="Cairo"/>
                <a:sym typeface="Cairo"/>
              </a:rPr>
              <a:t>and infographics &amp; images by </a:t>
            </a:r>
            <a:r>
              <a:rPr lang="en" sz="1200" b="1">
                <a:solidFill>
                  <a:schemeClr val="dk1"/>
                </a:solidFill>
                <a:uFill>
                  <a:noFill/>
                </a:uFill>
                <a:latin typeface="Cairo"/>
                <a:ea typeface="Cairo"/>
                <a:cs typeface="Cairo"/>
                <a:sym typeface="Cairo"/>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200" b="1" dirty="0">
              <a:solidFill>
                <a:schemeClr val="dk1"/>
              </a:solidFill>
              <a:latin typeface="Cairo"/>
              <a:ea typeface="Cairo"/>
              <a:cs typeface="Cairo"/>
              <a:sym typeface="Cairo"/>
            </a:endParaRPr>
          </a:p>
        </p:txBody>
      </p:sp>
      <p:sp>
        <p:nvSpPr>
          <p:cNvPr id="194" name="Google Shape;194;p33"/>
          <p:cNvSpPr txBox="1">
            <a:spLocks noGrp="1"/>
          </p:cNvSpPr>
          <p:nvPr>
            <p:ph type="body" idx="2"/>
          </p:nvPr>
        </p:nvSpPr>
        <p:spPr>
          <a:xfrm>
            <a:off x="2717825" y="4289500"/>
            <a:ext cx="3708300" cy="2952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200" b="1"/>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5" name="Google Shape;195;p33"/>
          <p:cNvSpPr txBox="1">
            <a:spLocks noGrp="1"/>
          </p:cNvSpPr>
          <p:nvPr>
            <p:ph type="ctrTitle"/>
          </p:nvPr>
        </p:nvSpPr>
        <p:spPr>
          <a:xfrm>
            <a:off x="2717850" y="701750"/>
            <a:ext cx="3708300" cy="100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Font typeface="Arial"/>
              <a:buNone/>
              <a:defRPr sz="7000">
                <a:latin typeface="Arial"/>
                <a:ea typeface="Arial"/>
                <a:cs typeface="Arial"/>
                <a:sym typeface="Arial"/>
              </a:defRPr>
            </a:lvl1pPr>
            <a:lvl2pPr lvl="1" algn="ctr" rtl="0">
              <a:spcBef>
                <a:spcPts val="0"/>
              </a:spcBef>
              <a:spcAft>
                <a:spcPts val="0"/>
              </a:spcAft>
              <a:buSzPts val="5200"/>
              <a:buFont typeface="Arial"/>
              <a:buNone/>
              <a:defRPr sz="5200">
                <a:latin typeface="Arial"/>
                <a:ea typeface="Arial"/>
                <a:cs typeface="Arial"/>
                <a:sym typeface="Arial"/>
              </a:defRPr>
            </a:lvl2pPr>
            <a:lvl3pPr lvl="2" algn="ctr" rtl="0">
              <a:spcBef>
                <a:spcPts val="0"/>
              </a:spcBef>
              <a:spcAft>
                <a:spcPts val="0"/>
              </a:spcAft>
              <a:buSzPts val="5200"/>
              <a:buFont typeface="Arial"/>
              <a:buNone/>
              <a:defRPr sz="5200">
                <a:latin typeface="Arial"/>
                <a:ea typeface="Arial"/>
                <a:cs typeface="Arial"/>
                <a:sym typeface="Arial"/>
              </a:defRPr>
            </a:lvl3pPr>
            <a:lvl4pPr lvl="3" algn="ctr" rtl="0">
              <a:spcBef>
                <a:spcPts val="0"/>
              </a:spcBef>
              <a:spcAft>
                <a:spcPts val="0"/>
              </a:spcAft>
              <a:buSzPts val="5200"/>
              <a:buFont typeface="Arial"/>
              <a:buNone/>
              <a:defRPr sz="5200">
                <a:latin typeface="Arial"/>
                <a:ea typeface="Arial"/>
                <a:cs typeface="Arial"/>
                <a:sym typeface="Arial"/>
              </a:defRPr>
            </a:lvl4pPr>
            <a:lvl5pPr lvl="4" algn="ctr" rtl="0">
              <a:spcBef>
                <a:spcPts val="0"/>
              </a:spcBef>
              <a:spcAft>
                <a:spcPts val="0"/>
              </a:spcAft>
              <a:buSzPts val="5200"/>
              <a:buFont typeface="Arial"/>
              <a:buNone/>
              <a:defRPr sz="5200">
                <a:latin typeface="Arial"/>
                <a:ea typeface="Arial"/>
                <a:cs typeface="Arial"/>
                <a:sym typeface="Arial"/>
              </a:defRPr>
            </a:lvl5pPr>
            <a:lvl6pPr lvl="5" algn="ctr" rtl="0">
              <a:spcBef>
                <a:spcPts val="0"/>
              </a:spcBef>
              <a:spcAft>
                <a:spcPts val="0"/>
              </a:spcAft>
              <a:buSzPts val="5200"/>
              <a:buFont typeface="Arial"/>
              <a:buNone/>
              <a:defRPr sz="5200">
                <a:latin typeface="Arial"/>
                <a:ea typeface="Arial"/>
                <a:cs typeface="Arial"/>
                <a:sym typeface="Arial"/>
              </a:defRPr>
            </a:lvl6pPr>
            <a:lvl7pPr lvl="6" algn="ctr" rtl="0">
              <a:spcBef>
                <a:spcPts val="0"/>
              </a:spcBef>
              <a:spcAft>
                <a:spcPts val="0"/>
              </a:spcAft>
              <a:buSzPts val="5200"/>
              <a:buFont typeface="Arial"/>
              <a:buNone/>
              <a:defRPr sz="5200">
                <a:latin typeface="Arial"/>
                <a:ea typeface="Arial"/>
                <a:cs typeface="Arial"/>
                <a:sym typeface="Arial"/>
              </a:defRPr>
            </a:lvl7pPr>
            <a:lvl8pPr lvl="7" algn="ctr" rtl="0">
              <a:spcBef>
                <a:spcPts val="0"/>
              </a:spcBef>
              <a:spcAft>
                <a:spcPts val="0"/>
              </a:spcAft>
              <a:buSzPts val="5200"/>
              <a:buFont typeface="Arial"/>
              <a:buNone/>
              <a:defRPr sz="5200">
                <a:latin typeface="Arial"/>
                <a:ea typeface="Arial"/>
                <a:cs typeface="Arial"/>
                <a:sym typeface="Arial"/>
              </a:defRPr>
            </a:lvl8pPr>
            <a:lvl9pPr lvl="8" algn="ctr" rtl="0">
              <a:spcBef>
                <a:spcPts val="0"/>
              </a:spcBef>
              <a:spcAft>
                <a:spcPts val="0"/>
              </a:spcAft>
              <a:buSzPts val="5200"/>
              <a:buFont typeface="Arial"/>
              <a:buNone/>
              <a:defRPr sz="5200">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96"/>
        <p:cNvGrpSpPr/>
        <p:nvPr/>
      </p:nvGrpSpPr>
      <p:grpSpPr>
        <a:xfrm>
          <a:off x="0" y="0"/>
          <a:ext cx="0" cy="0"/>
          <a:chOff x="0" y="0"/>
          <a:chExt cx="0" cy="0"/>
        </a:xfrm>
      </p:grpSpPr>
      <p:pic>
        <p:nvPicPr>
          <p:cNvPr id="197" name="Google Shape;197;p34"/>
          <p:cNvPicPr preferRelativeResize="0"/>
          <p:nvPr/>
        </p:nvPicPr>
        <p:blipFill rotWithShape="1">
          <a:blip r:embed="rId2">
            <a:alphaModFix/>
          </a:blip>
          <a:srcRect t="7097" r="10722" b="3624"/>
          <a:stretch/>
        </p:blipFill>
        <p:spPr>
          <a:xfrm flipH="1">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98"/>
        <p:cNvGrpSpPr/>
        <p:nvPr/>
      </p:nvGrpSpPr>
      <p:grpSpPr>
        <a:xfrm>
          <a:off x="0" y="0"/>
          <a:ext cx="0" cy="0"/>
          <a:chOff x="0" y="0"/>
          <a:chExt cx="0" cy="0"/>
        </a:xfrm>
      </p:grpSpPr>
      <p:pic>
        <p:nvPicPr>
          <p:cNvPr id="199" name="Google Shape;199;p35"/>
          <p:cNvPicPr preferRelativeResize="0"/>
          <p:nvPr/>
        </p:nvPicPr>
        <p:blipFill>
          <a:blip r:embed="rId2">
            <a:alphaModFix/>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3859250" y="2380050"/>
            <a:ext cx="43602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859250" y="1062325"/>
            <a:ext cx="4360200" cy="12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0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859250" y="3221850"/>
            <a:ext cx="4360200" cy="3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Arial"/>
                <a:ea typeface="Arial"/>
                <a:cs typeface="Arial"/>
                <a:sym typeface="Ari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l="2733" b="2733"/>
          <a:stretch/>
        </p:blipFill>
        <p:spPr>
          <a:xfrm rot="10800000" flipH="1">
            <a:off x="0" y="0"/>
            <a:ext cx="9144000" cy="5143500"/>
          </a:xfrm>
          <a:prstGeom prst="rect">
            <a:avLst/>
          </a:prstGeom>
          <a:noFill/>
          <a:ln>
            <a:noFill/>
          </a:ln>
        </p:spPr>
      </p:pic>
      <p:sp>
        <p:nvSpPr>
          <p:cNvPr id="24" name="Google Shape;24;p5"/>
          <p:cNvSpPr txBox="1">
            <a:spLocks noGrp="1"/>
          </p:cNvSpPr>
          <p:nvPr>
            <p:ph type="subTitle" idx="1"/>
          </p:nvPr>
        </p:nvSpPr>
        <p:spPr>
          <a:xfrm>
            <a:off x="5032675" y="3209974"/>
            <a:ext cx="2190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sz="1400">
                <a:solidFill>
                  <a:schemeClr val="dk1"/>
                </a:solidFill>
              </a:defRPr>
            </a:lvl2pPr>
            <a:lvl3pPr lvl="2" rtl="0">
              <a:spcBef>
                <a:spcPts val="1600"/>
              </a:spcBef>
              <a:spcAft>
                <a:spcPts val="0"/>
              </a:spcAft>
              <a:buClr>
                <a:schemeClr val="dk1"/>
              </a:buClr>
              <a:buSzPts val="1400"/>
              <a:buNone/>
              <a:defRPr sz="1400">
                <a:solidFill>
                  <a:schemeClr val="dk1"/>
                </a:solidFill>
              </a:defRPr>
            </a:lvl3pPr>
            <a:lvl4pPr lvl="3" rtl="0">
              <a:spcBef>
                <a:spcPts val="1600"/>
              </a:spcBef>
              <a:spcAft>
                <a:spcPts val="0"/>
              </a:spcAft>
              <a:buClr>
                <a:schemeClr val="dk1"/>
              </a:buClr>
              <a:buSzPts val="1400"/>
              <a:buNone/>
              <a:defRPr sz="1400">
                <a:solidFill>
                  <a:schemeClr val="dk1"/>
                </a:solidFill>
              </a:defRPr>
            </a:lvl4pPr>
            <a:lvl5pPr lvl="4" rtl="0">
              <a:spcBef>
                <a:spcPts val="1600"/>
              </a:spcBef>
              <a:spcAft>
                <a:spcPts val="0"/>
              </a:spcAft>
              <a:buClr>
                <a:schemeClr val="dk1"/>
              </a:buClr>
              <a:buSzPts val="1400"/>
              <a:buNone/>
              <a:defRPr sz="1400">
                <a:solidFill>
                  <a:schemeClr val="dk1"/>
                </a:solidFill>
              </a:defRPr>
            </a:lvl5pPr>
            <a:lvl6pPr lvl="5" rtl="0">
              <a:spcBef>
                <a:spcPts val="1600"/>
              </a:spcBef>
              <a:spcAft>
                <a:spcPts val="0"/>
              </a:spcAft>
              <a:buClr>
                <a:schemeClr val="dk1"/>
              </a:buClr>
              <a:buSzPts val="1400"/>
              <a:buNone/>
              <a:defRPr sz="1400">
                <a:solidFill>
                  <a:schemeClr val="dk1"/>
                </a:solidFill>
              </a:defRPr>
            </a:lvl6pPr>
            <a:lvl7pPr lvl="6" rtl="0">
              <a:spcBef>
                <a:spcPts val="1600"/>
              </a:spcBef>
              <a:spcAft>
                <a:spcPts val="0"/>
              </a:spcAft>
              <a:buClr>
                <a:schemeClr val="dk1"/>
              </a:buClr>
              <a:buSzPts val="1400"/>
              <a:buNone/>
              <a:defRPr sz="1400">
                <a:solidFill>
                  <a:schemeClr val="dk1"/>
                </a:solidFill>
              </a:defRPr>
            </a:lvl7pPr>
            <a:lvl8pPr lvl="7" rtl="0">
              <a:spcBef>
                <a:spcPts val="1600"/>
              </a:spcBef>
              <a:spcAft>
                <a:spcPts val="0"/>
              </a:spcAft>
              <a:buClr>
                <a:schemeClr val="dk1"/>
              </a:buClr>
              <a:buSzPts val="1400"/>
              <a:buNone/>
              <a:defRPr sz="1400">
                <a:solidFill>
                  <a:schemeClr val="dk1"/>
                </a:solidFill>
              </a:defRPr>
            </a:lvl8pPr>
            <a:lvl9pPr lvl="8" rtl="0">
              <a:spcBef>
                <a:spcPts val="1600"/>
              </a:spcBef>
              <a:spcAft>
                <a:spcPts val="1600"/>
              </a:spcAft>
              <a:buClr>
                <a:schemeClr val="dk1"/>
              </a:buClr>
              <a:buSzPts val="1400"/>
              <a:buNone/>
              <a:defRPr sz="1400">
                <a:solidFill>
                  <a:schemeClr val="dk1"/>
                </a:solidFill>
              </a:defRPr>
            </a:lvl9pPr>
          </a:lstStyle>
          <a:p>
            <a:endParaRPr/>
          </a:p>
        </p:txBody>
      </p:sp>
      <p:sp>
        <p:nvSpPr>
          <p:cNvPr id="25" name="Google Shape;25;p5"/>
          <p:cNvSpPr txBox="1">
            <a:spLocks noGrp="1"/>
          </p:cNvSpPr>
          <p:nvPr>
            <p:ph type="subTitle" idx="2"/>
          </p:nvPr>
        </p:nvSpPr>
        <p:spPr>
          <a:xfrm>
            <a:off x="5032675" y="2876175"/>
            <a:ext cx="2190000" cy="41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500"/>
              <a:buFont typeface="Delius Swash Caps"/>
              <a:buNone/>
              <a:defRPr sz="2300">
                <a:latin typeface="Electrolize"/>
                <a:ea typeface="Electrolize"/>
                <a:cs typeface="Electrolize"/>
                <a:sym typeface="Electroliz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26" name="Google Shape;26;p5"/>
          <p:cNvSpPr txBox="1">
            <a:spLocks noGrp="1"/>
          </p:cNvSpPr>
          <p:nvPr>
            <p:ph type="subTitle" idx="3"/>
          </p:nvPr>
        </p:nvSpPr>
        <p:spPr>
          <a:xfrm>
            <a:off x="1921300" y="3209974"/>
            <a:ext cx="2190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sz="1400">
                <a:solidFill>
                  <a:schemeClr val="dk1"/>
                </a:solidFill>
              </a:defRPr>
            </a:lvl2pPr>
            <a:lvl3pPr lvl="2" rtl="0">
              <a:spcBef>
                <a:spcPts val="1600"/>
              </a:spcBef>
              <a:spcAft>
                <a:spcPts val="0"/>
              </a:spcAft>
              <a:buClr>
                <a:schemeClr val="dk1"/>
              </a:buClr>
              <a:buSzPts val="1400"/>
              <a:buNone/>
              <a:defRPr sz="1400">
                <a:solidFill>
                  <a:schemeClr val="dk1"/>
                </a:solidFill>
              </a:defRPr>
            </a:lvl3pPr>
            <a:lvl4pPr lvl="3" rtl="0">
              <a:spcBef>
                <a:spcPts val="1600"/>
              </a:spcBef>
              <a:spcAft>
                <a:spcPts val="0"/>
              </a:spcAft>
              <a:buClr>
                <a:schemeClr val="dk1"/>
              </a:buClr>
              <a:buSzPts val="1400"/>
              <a:buNone/>
              <a:defRPr sz="1400">
                <a:solidFill>
                  <a:schemeClr val="dk1"/>
                </a:solidFill>
              </a:defRPr>
            </a:lvl4pPr>
            <a:lvl5pPr lvl="4" rtl="0">
              <a:spcBef>
                <a:spcPts val="1600"/>
              </a:spcBef>
              <a:spcAft>
                <a:spcPts val="0"/>
              </a:spcAft>
              <a:buClr>
                <a:schemeClr val="dk1"/>
              </a:buClr>
              <a:buSzPts val="1400"/>
              <a:buNone/>
              <a:defRPr sz="1400">
                <a:solidFill>
                  <a:schemeClr val="dk1"/>
                </a:solidFill>
              </a:defRPr>
            </a:lvl5pPr>
            <a:lvl6pPr lvl="5" rtl="0">
              <a:spcBef>
                <a:spcPts val="1600"/>
              </a:spcBef>
              <a:spcAft>
                <a:spcPts val="0"/>
              </a:spcAft>
              <a:buClr>
                <a:schemeClr val="dk1"/>
              </a:buClr>
              <a:buSzPts val="1400"/>
              <a:buNone/>
              <a:defRPr sz="1400">
                <a:solidFill>
                  <a:schemeClr val="dk1"/>
                </a:solidFill>
              </a:defRPr>
            </a:lvl6pPr>
            <a:lvl7pPr lvl="6" rtl="0">
              <a:spcBef>
                <a:spcPts val="1600"/>
              </a:spcBef>
              <a:spcAft>
                <a:spcPts val="0"/>
              </a:spcAft>
              <a:buClr>
                <a:schemeClr val="dk1"/>
              </a:buClr>
              <a:buSzPts val="1400"/>
              <a:buNone/>
              <a:defRPr sz="1400">
                <a:solidFill>
                  <a:schemeClr val="dk1"/>
                </a:solidFill>
              </a:defRPr>
            </a:lvl7pPr>
            <a:lvl8pPr lvl="7" rtl="0">
              <a:spcBef>
                <a:spcPts val="1600"/>
              </a:spcBef>
              <a:spcAft>
                <a:spcPts val="0"/>
              </a:spcAft>
              <a:buClr>
                <a:schemeClr val="dk1"/>
              </a:buClr>
              <a:buSzPts val="1400"/>
              <a:buNone/>
              <a:defRPr sz="1400">
                <a:solidFill>
                  <a:schemeClr val="dk1"/>
                </a:solidFill>
              </a:defRPr>
            </a:lvl8pPr>
            <a:lvl9pPr lvl="8" rtl="0">
              <a:spcBef>
                <a:spcPts val="1600"/>
              </a:spcBef>
              <a:spcAft>
                <a:spcPts val="1600"/>
              </a:spcAft>
              <a:buClr>
                <a:schemeClr val="dk1"/>
              </a:buClr>
              <a:buSzPts val="1400"/>
              <a:buNone/>
              <a:defRPr sz="1400">
                <a:solidFill>
                  <a:schemeClr val="dk1"/>
                </a:solidFill>
              </a:defRPr>
            </a:lvl9pPr>
          </a:lstStyle>
          <a:p>
            <a:endParaRPr/>
          </a:p>
        </p:txBody>
      </p:sp>
      <p:sp>
        <p:nvSpPr>
          <p:cNvPr id="27" name="Google Shape;27;p5"/>
          <p:cNvSpPr txBox="1">
            <a:spLocks noGrp="1"/>
          </p:cNvSpPr>
          <p:nvPr>
            <p:ph type="subTitle" idx="4"/>
          </p:nvPr>
        </p:nvSpPr>
        <p:spPr>
          <a:xfrm>
            <a:off x="1921300" y="2876175"/>
            <a:ext cx="2190000" cy="41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500"/>
              <a:buFont typeface="Delius Swash Caps"/>
              <a:buNone/>
              <a:defRPr sz="2300">
                <a:latin typeface="Electrolize"/>
                <a:ea typeface="Electrolize"/>
                <a:cs typeface="Electrolize"/>
                <a:sym typeface="Electroliz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160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1600"/>
              </a:spcBef>
              <a:spcAft>
                <a:spcPts val="160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28" name="Google Shape;28;p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body" idx="1"/>
          </p:nvPr>
        </p:nvSpPr>
        <p:spPr>
          <a:xfrm>
            <a:off x="2215050" y="1531850"/>
            <a:ext cx="4713900" cy="2519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Montserrat"/>
              <a:buChar char="●"/>
              <a:defRPr sz="1400"/>
            </a:lvl1pPr>
            <a:lvl2pPr marL="914400" lvl="1" indent="-317500" rtl="0">
              <a:lnSpc>
                <a:spcPct val="100000"/>
              </a:lnSpc>
              <a:spcBef>
                <a:spcPts val="1600"/>
              </a:spcBef>
              <a:spcAft>
                <a:spcPts val="0"/>
              </a:spcAft>
              <a:buSzPts val="1400"/>
              <a:buFont typeface="Montserrat"/>
              <a:buChar char="○"/>
              <a:defRPr sz="1400"/>
            </a:lvl2pPr>
            <a:lvl3pPr marL="1371600" lvl="2" indent="-317500" rtl="0">
              <a:spcBef>
                <a:spcPts val="1600"/>
              </a:spcBef>
              <a:spcAft>
                <a:spcPts val="0"/>
              </a:spcAft>
              <a:buSzPts val="1400"/>
              <a:buFont typeface="Montserrat"/>
              <a:buChar char="■"/>
              <a:defRPr sz="1400"/>
            </a:lvl3pPr>
            <a:lvl4pPr marL="1828800" lvl="3" indent="-317500" rtl="0">
              <a:spcBef>
                <a:spcPts val="1600"/>
              </a:spcBef>
              <a:spcAft>
                <a:spcPts val="0"/>
              </a:spcAft>
              <a:buSzPts val="1400"/>
              <a:buFont typeface="Montserrat"/>
              <a:buChar char="●"/>
              <a:defRPr sz="1400"/>
            </a:lvl4pPr>
            <a:lvl5pPr marL="2286000" lvl="4" indent="-317500" rtl="0">
              <a:spcBef>
                <a:spcPts val="1600"/>
              </a:spcBef>
              <a:spcAft>
                <a:spcPts val="0"/>
              </a:spcAft>
              <a:buSzPts val="1400"/>
              <a:buFont typeface="Montserrat"/>
              <a:buChar char="○"/>
              <a:defRPr sz="1400"/>
            </a:lvl5pPr>
            <a:lvl6pPr marL="2743200" lvl="5" indent="-317500" rtl="0">
              <a:spcBef>
                <a:spcPts val="1600"/>
              </a:spcBef>
              <a:spcAft>
                <a:spcPts val="0"/>
              </a:spcAft>
              <a:buSzPts val="1400"/>
              <a:buFont typeface="Montserrat"/>
              <a:buChar char="■"/>
              <a:defRPr sz="1400"/>
            </a:lvl6pPr>
            <a:lvl7pPr marL="3200400" lvl="6" indent="-317500" rtl="0">
              <a:spcBef>
                <a:spcPts val="1600"/>
              </a:spcBef>
              <a:spcAft>
                <a:spcPts val="0"/>
              </a:spcAft>
              <a:buSzPts val="1400"/>
              <a:buFont typeface="Montserrat"/>
              <a:buChar char="●"/>
              <a:defRPr sz="1400"/>
            </a:lvl7pPr>
            <a:lvl8pPr marL="3657600" lvl="7" indent="-317500" rtl="0">
              <a:spcBef>
                <a:spcPts val="1600"/>
              </a:spcBef>
              <a:spcAft>
                <a:spcPts val="0"/>
              </a:spcAft>
              <a:buSzPts val="1400"/>
              <a:buFont typeface="Montserrat"/>
              <a:buChar char="○"/>
              <a:defRPr sz="1400"/>
            </a:lvl8pPr>
            <a:lvl9pPr marL="4114800" lvl="8" indent="-317500" rtl="0">
              <a:spcBef>
                <a:spcPts val="1600"/>
              </a:spcBef>
              <a:spcAft>
                <a:spcPts val="1600"/>
              </a:spcAft>
              <a:buSzPts val="1400"/>
              <a:buFont typeface="Montserrat"/>
              <a:buChar char="■"/>
              <a:defRPr sz="1400"/>
            </a:lvl9pPr>
          </a:lstStyle>
          <a:p>
            <a:endParaRPr/>
          </a:p>
        </p:txBody>
      </p:sp>
      <p:sp>
        <p:nvSpPr>
          <p:cNvPr id="35" name="Google Shape;35;p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pic>
        <p:nvPicPr>
          <p:cNvPr id="37" name="Google Shape;37;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8"/>
          <p:cNvSpPr txBox="1">
            <a:spLocks noGrp="1"/>
          </p:cNvSpPr>
          <p:nvPr>
            <p:ph type="title"/>
          </p:nvPr>
        </p:nvSpPr>
        <p:spPr>
          <a:xfrm>
            <a:off x="1388100" y="1370725"/>
            <a:ext cx="66180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9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2">
    <p:spTree>
      <p:nvGrpSpPr>
        <p:cNvPr id="1" name="Shape 52"/>
        <p:cNvGrpSpPr/>
        <p:nvPr/>
      </p:nvGrpSpPr>
      <p:grpSpPr>
        <a:xfrm>
          <a:off x="0" y="0"/>
          <a:ext cx="0" cy="0"/>
          <a:chOff x="0" y="0"/>
          <a:chExt cx="0" cy="0"/>
        </a:xfrm>
      </p:grpSpPr>
      <p:pic>
        <p:nvPicPr>
          <p:cNvPr id="53" name="Google Shape;53;p13"/>
          <p:cNvPicPr preferRelativeResize="0"/>
          <p:nvPr/>
        </p:nvPicPr>
        <p:blipFill>
          <a:blip r:embed="rId2">
            <a:alphaModFix/>
          </a:blip>
          <a:stretch>
            <a:fillRect/>
          </a:stretch>
        </p:blipFill>
        <p:spPr>
          <a:xfrm rot="10800000" flipH="1">
            <a:off x="0" y="0"/>
            <a:ext cx="9144000" cy="5143500"/>
          </a:xfrm>
          <a:prstGeom prst="rect">
            <a:avLst/>
          </a:prstGeom>
          <a:noFill/>
          <a:ln>
            <a:noFill/>
          </a:ln>
        </p:spPr>
      </p:pic>
      <p:sp>
        <p:nvSpPr>
          <p:cNvPr id="54" name="Google Shape;54;p13"/>
          <p:cNvSpPr txBox="1">
            <a:spLocks noGrp="1"/>
          </p:cNvSpPr>
          <p:nvPr>
            <p:ph type="title" hasCustomPrompt="1"/>
          </p:nvPr>
        </p:nvSpPr>
        <p:spPr>
          <a:xfrm>
            <a:off x="715100" y="1785888"/>
            <a:ext cx="1275300" cy="99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1"/>
          </p:nvPr>
        </p:nvSpPr>
        <p:spPr>
          <a:xfrm>
            <a:off x="720000" y="3146366"/>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2" hasCustomPrompt="1"/>
          </p:nvPr>
        </p:nvSpPr>
        <p:spPr>
          <a:xfrm>
            <a:off x="3398900" y="1785888"/>
            <a:ext cx="1275300" cy="99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subTitle" idx="3"/>
          </p:nvPr>
        </p:nvSpPr>
        <p:spPr>
          <a:xfrm>
            <a:off x="3403800" y="3146366"/>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4" hasCustomPrompt="1"/>
          </p:nvPr>
        </p:nvSpPr>
        <p:spPr>
          <a:xfrm>
            <a:off x="6087600" y="1785863"/>
            <a:ext cx="1275300" cy="99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5"/>
          </p:nvPr>
        </p:nvSpPr>
        <p:spPr>
          <a:xfrm>
            <a:off x="6092500" y="3146366"/>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subTitle" idx="6"/>
          </p:nvPr>
        </p:nvSpPr>
        <p:spPr>
          <a:xfrm>
            <a:off x="715100" y="2796838"/>
            <a:ext cx="2336400" cy="44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latin typeface="Electrolize"/>
                <a:ea typeface="Electrolize"/>
                <a:cs typeface="Electrolize"/>
                <a:sym typeface="Electroliz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 name="Google Shape;61;p13"/>
          <p:cNvSpPr txBox="1">
            <a:spLocks noGrp="1"/>
          </p:cNvSpPr>
          <p:nvPr>
            <p:ph type="subTitle" idx="7"/>
          </p:nvPr>
        </p:nvSpPr>
        <p:spPr>
          <a:xfrm>
            <a:off x="3403800" y="2796838"/>
            <a:ext cx="2336400" cy="44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latin typeface="Electrolize"/>
                <a:ea typeface="Electrolize"/>
                <a:cs typeface="Electrolize"/>
                <a:sym typeface="Electroliz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2" name="Google Shape;62;p13"/>
          <p:cNvSpPr txBox="1">
            <a:spLocks noGrp="1"/>
          </p:cNvSpPr>
          <p:nvPr>
            <p:ph type="subTitle" idx="8"/>
          </p:nvPr>
        </p:nvSpPr>
        <p:spPr>
          <a:xfrm>
            <a:off x="6087600" y="2796838"/>
            <a:ext cx="2336400" cy="44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latin typeface="Electrolize"/>
                <a:ea typeface="Electrolize"/>
                <a:cs typeface="Electrolize"/>
                <a:sym typeface="Electroliz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3" name="Google Shape;63;p13"/>
          <p:cNvSpPr txBox="1">
            <a:spLocks noGrp="1"/>
          </p:cNvSpPr>
          <p:nvPr>
            <p:ph type="title" idx="9"/>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10_1">
    <p:spTree>
      <p:nvGrpSpPr>
        <p:cNvPr id="1" name="Shape 64"/>
        <p:cNvGrpSpPr/>
        <p:nvPr/>
      </p:nvGrpSpPr>
      <p:grpSpPr>
        <a:xfrm>
          <a:off x="0" y="0"/>
          <a:ext cx="0" cy="0"/>
          <a:chOff x="0" y="0"/>
          <a:chExt cx="0" cy="0"/>
        </a:xfrm>
      </p:grpSpPr>
      <p:pic>
        <p:nvPicPr>
          <p:cNvPr id="65" name="Google Shape;65;p14"/>
          <p:cNvPicPr preferRelativeResize="0"/>
          <p:nvPr/>
        </p:nvPicPr>
        <p:blipFill rotWithShape="1">
          <a:blip r:embed="rId2">
            <a:alphaModFix/>
          </a:blip>
          <a:srcRect/>
          <a:stretch/>
        </p:blipFill>
        <p:spPr>
          <a:xfrm rot="10800000" flipH="1">
            <a:off x="0" y="0"/>
            <a:ext cx="9144000" cy="5143500"/>
          </a:xfrm>
          <a:prstGeom prst="rect">
            <a:avLst/>
          </a:prstGeom>
          <a:noFill/>
          <a:ln>
            <a:noFill/>
          </a:ln>
        </p:spPr>
      </p:pic>
      <p:sp>
        <p:nvSpPr>
          <p:cNvPr id="66" name="Google Shape;66;p14"/>
          <p:cNvSpPr txBox="1">
            <a:spLocks noGrp="1"/>
          </p:cNvSpPr>
          <p:nvPr>
            <p:ph type="title" hasCustomPrompt="1"/>
          </p:nvPr>
        </p:nvSpPr>
        <p:spPr>
          <a:xfrm flipH="1">
            <a:off x="715100" y="1999775"/>
            <a:ext cx="1724100" cy="135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8000"/>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67" name="Google Shape;67;p14"/>
          <p:cNvSpPr txBox="1">
            <a:spLocks noGrp="1"/>
          </p:cNvSpPr>
          <p:nvPr>
            <p:ph type="title" idx="2"/>
          </p:nvPr>
        </p:nvSpPr>
        <p:spPr>
          <a:xfrm>
            <a:off x="2448525" y="1907332"/>
            <a:ext cx="2571600" cy="814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14"/>
          <p:cNvSpPr txBox="1">
            <a:spLocks noGrp="1"/>
          </p:cNvSpPr>
          <p:nvPr>
            <p:ph type="subTitle" idx="1"/>
          </p:nvPr>
        </p:nvSpPr>
        <p:spPr>
          <a:xfrm>
            <a:off x="2448525" y="2675675"/>
            <a:ext cx="2571600" cy="67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9_1_1_1_1">
    <p:spTree>
      <p:nvGrpSpPr>
        <p:cNvPr id="1" name="Shape 88"/>
        <p:cNvGrpSpPr/>
        <p:nvPr/>
      </p:nvGrpSpPr>
      <p:grpSpPr>
        <a:xfrm>
          <a:off x="0" y="0"/>
          <a:ext cx="0" cy="0"/>
          <a:chOff x="0" y="0"/>
          <a:chExt cx="0" cy="0"/>
        </a:xfrm>
      </p:grpSpPr>
      <p:pic>
        <p:nvPicPr>
          <p:cNvPr id="89" name="Google Shape;89;p20"/>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90" name="Google Shape;90;p20"/>
          <p:cNvSpPr txBox="1">
            <a:spLocks noGrp="1"/>
          </p:cNvSpPr>
          <p:nvPr>
            <p:ph type="title"/>
          </p:nvPr>
        </p:nvSpPr>
        <p:spPr>
          <a:xfrm>
            <a:off x="1610850" y="1732150"/>
            <a:ext cx="5922300" cy="1596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12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1" name="Google Shape;91;p20"/>
          <p:cNvSpPr txBox="1">
            <a:spLocks noGrp="1"/>
          </p:cNvSpPr>
          <p:nvPr>
            <p:ph type="subTitle" idx="1"/>
          </p:nvPr>
        </p:nvSpPr>
        <p:spPr>
          <a:xfrm>
            <a:off x="1610850" y="3121850"/>
            <a:ext cx="5922300" cy="77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2pPr>
            <a:lvl3pPr lvl="2"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3pPr>
            <a:lvl4pPr lvl="3"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4pPr>
            <a:lvl5pPr lvl="4"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5pPr>
            <a:lvl6pPr lvl="5"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6pPr>
            <a:lvl7pPr lvl="6"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7pPr>
            <a:lvl8pPr lvl="7"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8pPr>
            <a:lvl9pPr lvl="8"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1pPr>
            <a:lvl2pPr marL="914400" lvl="1"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2pPr>
            <a:lvl3pPr marL="1371600" lvl="2"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3pPr>
            <a:lvl4pPr marL="1828800" lvl="3"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4pPr>
            <a:lvl5pPr marL="2286000" lvl="4"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5pPr>
            <a:lvl6pPr marL="2743200" lvl="5"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6pPr>
            <a:lvl7pPr marL="3200400" lvl="6"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7pPr>
            <a:lvl8pPr marL="3657600" lvl="7"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8pPr>
            <a:lvl9pPr marL="4114800" lvl="8" indent="-317500">
              <a:lnSpc>
                <a:spcPct val="100000"/>
              </a:lnSpc>
              <a:spcBef>
                <a:spcPts val="1600"/>
              </a:spcBef>
              <a:spcAft>
                <a:spcPts val="1600"/>
              </a:spcAft>
              <a:buClr>
                <a:schemeClr val="dk1"/>
              </a:buClr>
              <a:buSzPts val="1400"/>
              <a:buFont typeface="Cairo"/>
              <a:buChar char="■"/>
              <a:defRPr>
                <a:solidFill>
                  <a:schemeClr val="dk1"/>
                </a:solidFill>
                <a:latin typeface="Cairo"/>
                <a:ea typeface="Cairo"/>
                <a:cs typeface="Cairo"/>
                <a:sym typeface="Cai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8" r:id="rId6"/>
    <p:sldLayoutId id="2147483659" r:id="rId7"/>
    <p:sldLayoutId id="2147483660" r:id="rId8"/>
    <p:sldLayoutId id="2147483666" r:id="rId9"/>
    <p:sldLayoutId id="2147483670" r:id="rId10"/>
    <p:sldLayoutId id="2147483671" r:id="rId11"/>
    <p:sldLayoutId id="2147483672" r:id="rId12"/>
    <p:sldLayoutId id="2147483676" r:id="rId13"/>
    <p:sldLayoutId id="2147483679" r:id="rId14"/>
    <p:sldLayoutId id="2147483680" r:id="rId15"/>
    <p:sldLayoutId id="214748368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1"/>
          <p:cNvSpPr txBox="1">
            <a:spLocks noGrp="1"/>
          </p:cNvSpPr>
          <p:nvPr>
            <p:ph type="ctrTitle"/>
          </p:nvPr>
        </p:nvSpPr>
        <p:spPr>
          <a:xfrm>
            <a:off x="3948898" y="922025"/>
            <a:ext cx="4994867" cy="2663700"/>
          </a:xfrm>
          <a:prstGeom prst="rect">
            <a:avLst/>
          </a:prstGeom>
        </p:spPr>
        <p:txBody>
          <a:bodyPr spcFirstLastPara="1" wrap="square" lIns="91425" tIns="91425" rIns="91425" bIns="91425" anchor="b" anchorCtr="0">
            <a:noAutofit/>
          </a:bodyPr>
          <a:lstStyle/>
          <a:p>
            <a:pPr lvl="0"/>
            <a:r>
              <a:rPr lang="en-CA" b="1" dirty="0" smtClean="0">
                <a:solidFill>
                  <a:schemeClr val="dk1"/>
                </a:solidFill>
              </a:rPr>
              <a:t>I</a:t>
            </a:r>
            <a:r>
              <a:rPr lang="en" b="1" dirty="0" smtClean="0">
                <a:solidFill>
                  <a:schemeClr val="dk1"/>
                </a:solidFill>
              </a:rPr>
              <a:t>deas in Motion </a:t>
            </a:r>
            <a:br>
              <a:rPr lang="en" b="1" dirty="0" smtClean="0">
                <a:solidFill>
                  <a:schemeClr val="dk1"/>
                </a:solidFill>
              </a:rPr>
            </a:br>
            <a:r>
              <a:rPr lang="en-US" dirty="0" smtClean="0"/>
              <a:t>A </a:t>
            </a:r>
            <a:r>
              <a:rPr lang="en-US" dirty="0"/>
              <a:t>Journey </a:t>
            </a:r>
            <a:r>
              <a:rPr lang="en-US" dirty="0" smtClean="0"/>
              <a:t>into the world of </a:t>
            </a:r>
            <a:r>
              <a:rPr lang="en-US" dirty="0"/>
              <a:t>Generative </a:t>
            </a:r>
            <a:r>
              <a:rPr lang="en-US" dirty="0" smtClean="0"/>
              <a:t>AI</a:t>
            </a:r>
            <a:endParaRPr dirty="0"/>
          </a:p>
        </p:txBody>
      </p:sp>
      <p:sp>
        <p:nvSpPr>
          <p:cNvPr id="215" name="Google Shape;215;p41"/>
          <p:cNvSpPr txBox="1">
            <a:spLocks noGrp="1"/>
          </p:cNvSpPr>
          <p:nvPr>
            <p:ph type="subTitle" idx="1"/>
          </p:nvPr>
        </p:nvSpPr>
        <p:spPr>
          <a:xfrm>
            <a:off x="4411050" y="3585725"/>
            <a:ext cx="40989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Understanding with Hands-on!</a:t>
            </a:r>
            <a:endParaRPr dirty="0"/>
          </a:p>
        </p:txBody>
      </p:sp>
      <p:pic>
        <p:nvPicPr>
          <p:cNvPr id="216" name="Google Shape;216;p41"/>
          <p:cNvPicPr preferRelativeResize="0"/>
          <p:nvPr/>
        </p:nvPicPr>
        <p:blipFill rotWithShape="1">
          <a:blip r:embed="rId3">
            <a:alphaModFix/>
          </a:blip>
          <a:srcRect l="13663" t="5545" r="23252" b="6005"/>
          <a:stretch/>
        </p:blipFill>
        <p:spPr>
          <a:xfrm>
            <a:off x="758750" y="-125175"/>
            <a:ext cx="3190148" cy="4494751"/>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4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t>Enters …Large Language Model</a:t>
            </a:r>
            <a:endParaRPr dirty="0"/>
          </a:p>
        </p:txBody>
      </p:sp>
      <p:sp>
        <p:nvSpPr>
          <p:cNvPr id="29" name="Google Shape;265;p47"/>
          <p:cNvSpPr txBox="1">
            <a:spLocks/>
          </p:cNvSpPr>
          <p:nvPr/>
        </p:nvSpPr>
        <p:spPr>
          <a:xfrm>
            <a:off x="753076" y="1767617"/>
            <a:ext cx="7670924" cy="1482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241300" indent="-215900">
              <a:spcBef>
                <a:spcPts val="1600"/>
              </a:spcBef>
              <a:buFont typeface="Cairo"/>
              <a:buChar char="●"/>
            </a:pPr>
            <a:r>
              <a:rPr lang="en-US" dirty="0" smtClean="0">
                <a:solidFill>
                  <a:schemeClr val="tx2">
                    <a:lumMod val="50000"/>
                  </a:schemeClr>
                </a:solidFill>
              </a:rPr>
              <a:t>No Labelled Data Required – Uses Internet Raw Data</a:t>
            </a:r>
          </a:p>
          <a:p>
            <a:pPr marL="482600" lvl="1" indent="0">
              <a:buNone/>
            </a:pPr>
            <a:r>
              <a:rPr lang="en-US" dirty="0" smtClean="0">
                <a:solidFill>
                  <a:schemeClr val="tx2">
                    <a:lumMod val="50000"/>
                  </a:schemeClr>
                </a:solidFill>
              </a:rPr>
              <a:t>   I am Learning ____ AI      </a:t>
            </a:r>
          </a:p>
          <a:p>
            <a:pPr marL="482600" lvl="1" indent="0">
              <a:buNone/>
            </a:pPr>
            <a:r>
              <a:rPr lang="en-US" sz="2400" dirty="0" smtClean="0">
                <a:solidFill>
                  <a:schemeClr val="tx2">
                    <a:lumMod val="50000"/>
                  </a:schemeClr>
                </a:solidFill>
              </a:rPr>
              <a:t> </a:t>
            </a:r>
            <a:r>
              <a:rPr lang="en-US" dirty="0" smtClean="0">
                <a:solidFill>
                  <a:schemeClr val="tx2">
                    <a:lumMod val="50000"/>
                  </a:schemeClr>
                </a:solidFill>
              </a:rPr>
              <a:t>I __ learning Generative AI</a:t>
            </a:r>
          </a:p>
          <a:p>
            <a:pPr marL="241300" indent="-215900">
              <a:spcBef>
                <a:spcPts val="1600"/>
              </a:spcBef>
              <a:buFont typeface="Cairo"/>
              <a:buChar char="●"/>
            </a:pPr>
            <a:r>
              <a:rPr lang="en-US" dirty="0" smtClean="0">
                <a:solidFill>
                  <a:schemeClr val="tx2">
                    <a:lumMod val="50000"/>
                  </a:schemeClr>
                </a:solidFill>
              </a:rPr>
              <a:t>Transformer Architecture + Other Techniques for Context Length (Used in GPT)</a:t>
            </a:r>
          </a:p>
        </p:txBody>
      </p:sp>
      <p:pic>
        <p:nvPicPr>
          <p:cNvPr id="8" name="Picture 7"/>
          <p:cNvPicPr>
            <a:picLocks noChangeAspect="1"/>
          </p:cNvPicPr>
          <p:nvPr/>
        </p:nvPicPr>
        <p:blipFill>
          <a:blip r:embed="rId3"/>
          <a:stretch>
            <a:fillRect/>
          </a:stretch>
        </p:blipFill>
        <p:spPr>
          <a:xfrm>
            <a:off x="5491849" y="1876253"/>
            <a:ext cx="1229326" cy="145254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2"/>
          <p:cNvSpPr txBox="1">
            <a:spLocks noGrp="1"/>
          </p:cNvSpPr>
          <p:nvPr>
            <p:ph type="title"/>
          </p:nvPr>
        </p:nvSpPr>
        <p:spPr>
          <a:xfrm>
            <a:off x="1107775" y="3271793"/>
            <a:ext cx="6618000" cy="1554830"/>
          </a:xfrm>
          <a:prstGeom prst="rect">
            <a:avLst/>
          </a:prstGeom>
        </p:spPr>
        <p:txBody>
          <a:bodyPr spcFirstLastPara="1" wrap="square" lIns="91425" tIns="91425" rIns="91425" bIns="91425" anchor="ctr" anchorCtr="0">
            <a:noAutofit/>
          </a:bodyPr>
          <a:lstStyle/>
          <a:p>
            <a:pPr marL="25400">
              <a:spcBef>
                <a:spcPts val="1600"/>
              </a:spcBef>
            </a:pPr>
            <a:r>
              <a:rPr lang="en-US" sz="1800" dirty="0">
                <a:solidFill>
                  <a:schemeClr val="tx2">
                    <a:lumMod val="50000"/>
                  </a:schemeClr>
                </a:solidFill>
              </a:rPr>
              <a:t>Since a Language Model Predicts the next word, it has the ability to Understand Language!</a:t>
            </a:r>
          </a:p>
        </p:txBody>
      </p:sp>
      <p:pic>
        <p:nvPicPr>
          <p:cNvPr id="2" name="Picture 1"/>
          <p:cNvPicPr>
            <a:picLocks noChangeAspect="1"/>
          </p:cNvPicPr>
          <p:nvPr/>
        </p:nvPicPr>
        <p:blipFill>
          <a:blip r:embed="rId3"/>
          <a:stretch>
            <a:fillRect/>
          </a:stretch>
        </p:blipFill>
        <p:spPr>
          <a:xfrm>
            <a:off x="947586" y="1400722"/>
            <a:ext cx="7562340" cy="2030825"/>
          </a:xfrm>
          <a:prstGeom prst="rect">
            <a:avLst/>
          </a:prstGeom>
        </p:spPr>
      </p:pic>
      <p:sp>
        <p:nvSpPr>
          <p:cNvPr id="5" name="Google Shape;375;p52"/>
          <p:cNvSpPr txBox="1">
            <a:spLocks/>
          </p:cNvSpPr>
          <p:nvPr/>
        </p:nvSpPr>
        <p:spPr>
          <a:xfrm>
            <a:off x="1348055" y="139134"/>
            <a:ext cx="6618000" cy="15548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lectrolize"/>
              <a:buNone/>
              <a:defRPr sz="9600" b="0" i="0" u="none" strike="noStrike" cap="none">
                <a:solidFill>
                  <a:schemeClr val="dk1"/>
                </a:solidFill>
                <a:latin typeface="Electrolize"/>
                <a:ea typeface="Electrolize"/>
                <a:cs typeface="Electrolize"/>
                <a:sym typeface="Electrolize"/>
              </a:defRPr>
            </a:lvl1pPr>
            <a:lvl2pPr marR="0" lvl="1" algn="ctr" rtl="0">
              <a:lnSpc>
                <a:spcPct val="100000"/>
              </a:lnSpc>
              <a:spcBef>
                <a:spcPts val="0"/>
              </a:spcBef>
              <a:spcAft>
                <a:spcPts val="0"/>
              </a:spcAft>
              <a:buClr>
                <a:schemeClr val="dk1"/>
              </a:buClr>
              <a:buSzPts val="6000"/>
              <a:buFont typeface="Electrolize"/>
              <a:buNone/>
              <a:defRPr sz="6000" b="0" i="0" u="none" strike="noStrike" cap="none">
                <a:solidFill>
                  <a:schemeClr val="dk1"/>
                </a:solidFill>
                <a:latin typeface="Electrolize"/>
                <a:ea typeface="Electrolize"/>
                <a:cs typeface="Electrolize"/>
                <a:sym typeface="Electrolize"/>
              </a:defRPr>
            </a:lvl2pPr>
            <a:lvl3pPr marR="0" lvl="2" algn="ctr" rtl="0">
              <a:lnSpc>
                <a:spcPct val="100000"/>
              </a:lnSpc>
              <a:spcBef>
                <a:spcPts val="0"/>
              </a:spcBef>
              <a:spcAft>
                <a:spcPts val="0"/>
              </a:spcAft>
              <a:buClr>
                <a:schemeClr val="dk1"/>
              </a:buClr>
              <a:buSzPts val="6000"/>
              <a:buFont typeface="Electrolize"/>
              <a:buNone/>
              <a:defRPr sz="6000" b="0" i="0" u="none" strike="noStrike" cap="none">
                <a:solidFill>
                  <a:schemeClr val="dk1"/>
                </a:solidFill>
                <a:latin typeface="Electrolize"/>
                <a:ea typeface="Electrolize"/>
                <a:cs typeface="Electrolize"/>
                <a:sym typeface="Electrolize"/>
              </a:defRPr>
            </a:lvl3pPr>
            <a:lvl4pPr marR="0" lvl="3" algn="ctr" rtl="0">
              <a:lnSpc>
                <a:spcPct val="100000"/>
              </a:lnSpc>
              <a:spcBef>
                <a:spcPts val="0"/>
              </a:spcBef>
              <a:spcAft>
                <a:spcPts val="0"/>
              </a:spcAft>
              <a:buClr>
                <a:schemeClr val="dk1"/>
              </a:buClr>
              <a:buSzPts val="6000"/>
              <a:buFont typeface="Electrolize"/>
              <a:buNone/>
              <a:defRPr sz="6000" b="0" i="0" u="none" strike="noStrike" cap="none">
                <a:solidFill>
                  <a:schemeClr val="dk1"/>
                </a:solidFill>
                <a:latin typeface="Electrolize"/>
                <a:ea typeface="Electrolize"/>
                <a:cs typeface="Electrolize"/>
                <a:sym typeface="Electrolize"/>
              </a:defRPr>
            </a:lvl4pPr>
            <a:lvl5pPr marR="0" lvl="4" algn="ctr" rtl="0">
              <a:lnSpc>
                <a:spcPct val="100000"/>
              </a:lnSpc>
              <a:spcBef>
                <a:spcPts val="0"/>
              </a:spcBef>
              <a:spcAft>
                <a:spcPts val="0"/>
              </a:spcAft>
              <a:buClr>
                <a:schemeClr val="dk1"/>
              </a:buClr>
              <a:buSzPts val="6000"/>
              <a:buFont typeface="Electrolize"/>
              <a:buNone/>
              <a:defRPr sz="6000" b="0" i="0" u="none" strike="noStrike" cap="none">
                <a:solidFill>
                  <a:schemeClr val="dk1"/>
                </a:solidFill>
                <a:latin typeface="Electrolize"/>
                <a:ea typeface="Electrolize"/>
                <a:cs typeface="Electrolize"/>
                <a:sym typeface="Electrolize"/>
              </a:defRPr>
            </a:lvl5pPr>
            <a:lvl6pPr marR="0" lvl="5" algn="ctr" rtl="0">
              <a:lnSpc>
                <a:spcPct val="100000"/>
              </a:lnSpc>
              <a:spcBef>
                <a:spcPts val="0"/>
              </a:spcBef>
              <a:spcAft>
                <a:spcPts val="0"/>
              </a:spcAft>
              <a:buClr>
                <a:schemeClr val="dk1"/>
              </a:buClr>
              <a:buSzPts val="6000"/>
              <a:buFont typeface="Electrolize"/>
              <a:buNone/>
              <a:defRPr sz="6000" b="0" i="0" u="none" strike="noStrike" cap="none">
                <a:solidFill>
                  <a:schemeClr val="dk1"/>
                </a:solidFill>
                <a:latin typeface="Electrolize"/>
                <a:ea typeface="Electrolize"/>
                <a:cs typeface="Electrolize"/>
                <a:sym typeface="Electrolize"/>
              </a:defRPr>
            </a:lvl6pPr>
            <a:lvl7pPr marR="0" lvl="6" algn="ctr" rtl="0">
              <a:lnSpc>
                <a:spcPct val="100000"/>
              </a:lnSpc>
              <a:spcBef>
                <a:spcPts val="0"/>
              </a:spcBef>
              <a:spcAft>
                <a:spcPts val="0"/>
              </a:spcAft>
              <a:buClr>
                <a:schemeClr val="dk1"/>
              </a:buClr>
              <a:buSzPts val="6000"/>
              <a:buFont typeface="Electrolize"/>
              <a:buNone/>
              <a:defRPr sz="6000" b="0" i="0" u="none" strike="noStrike" cap="none">
                <a:solidFill>
                  <a:schemeClr val="dk1"/>
                </a:solidFill>
                <a:latin typeface="Electrolize"/>
                <a:ea typeface="Electrolize"/>
                <a:cs typeface="Electrolize"/>
                <a:sym typeface="Electrolize"/>
              </a:defRPr>
            </a:lvl7pPr>
            <a:lvl8pPr marR="0" lvl="7" algn="ctr" rtl="0">
              <a:lnSpc>
                <a:spcPct val="100000"/>
              </a:lnSpc>
              <a:spcBef>
                <a:spcPts val="0"/>
              </a:spcBef>
              <a:spcAft>
                <a:spcPts val="0"/>
              </a:spcAft>
              <a:buClr>
                <a:schemeClr val="dk1"/>
              </a:buClr>
              <a:buSzPts val="6000"/>
              <a:buFont typeface="Electrolize"/>
              <a:buNone/>
              <a:defRPr sz="6000" b="0" i="0" u="none" strike="noStrike" cap="none">
                <a:solidFill>
                  <a:schemeClr val="dk1"/>
                </a:solidFill>
                <a:latin typeface="Electrolize"/>
                <a:ea typeface="Electrolize"/>
                <a:cs typeface="Electrolize"/>
                <a:sym typeface="Electrolize"/>
              </a:defRPr>
            </a:lvl8pPr>
            <a:lvl9pPr marR="0" lvl="8" algn="ctr" rtl="0">
              <a:lnSpc>
                <a:spcPct val="100000"/>
              </a:lnSpc>
              <a:spcBef>
                <a:spcPts val="0"/>
              </a:spcBef>
              <a:spcAft>
                <a:spcPts val="0"/>
              </a:spcAft>
              <a:buClr>
                <a:schemeClr val="dk1"/>
              </a:buClr>
              <a:buSzPts val="6000"/>
              <a:buFont typeface="Electrolize"/>
              <a:buNone/>
              <a:defRPr sz="6000" b="0" i="0" u="none" strike="noStrike" cap="none">
                <a:solidFill>
                  <a:schemeClr val="dk1"/>
                </a:solidFill>
                <a:latin typeface="Electrolize"/>
                <a:ea typeface="Electrolize"/>
                <a:cs typeface="Electrolize"/>
                <a:sym typeface="Electrolize"/>
              </a:defRPr>
            </a:lvl9pPr>
          </a:lstStyle>
          <a:p>
            <a:pPr marL="25400">
              <a:spcBef>
                <a:spcPts val="1600"/>
              </a:spcBef>
            </a:pPr>
            <a:r>
              <a:rPr lang="en-US" sz="1800" dirty="0" smtClean="0">
                <a:solidFill>
                  <a:schemeClr val="tx1"/>
                </a:solidFill>
              </a:rPr>
              <a:t>We develop a strong understanding of Language through Reading, without being specifically trained on a Task. </a:t>
            </a:r>
            <a:endParaRPr lang="en-US" sz="1800"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64" name="Google Shape;364;p51"/>
          <p:cNvSpPr txBox="1">
            <a:spLocks noGrp="1"/>
          </p:cNvSpPr>
          <p:nvPr>
            <p:ph type="subTitle" idx="7"/>
          </p:nvPr>
        </p:nvSpPr>
        <p:spPr>
          <a:xfrm>
            <a:off x="4419850" y="3273363"/>
            <a:ext cx="3767219" cy="4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chemeClr val="tx2">
                    <a:lumMod val="50000"/>
                  </a:schemeClr>
                </a:solidFill>
              </a:rPr>
              <a:t>Transfer Learning</a:t>
            </a:r>
            <a:endParaRPr dirty="0">
              <a:solidFill>
                <a:schemeClr val="tx2">
                  <a:lumMod val="50000"/>
                </a:schemeClr>
              </a:solidFill>
            </a:endParaRPr>
          </a:p>
        </p:txBody>
      </p:sp>
      <p:sp>
        <p:nvSpPr>
          <p:cNvPr id="365" name="Google Shape;365;p51"/>
          <p:cNvSpPr txBox="1">
            <a:spLocks noGrp="1"/>
          </p:cNvSpPr>
          <p:nvPr>
            <p:ph type="subTitle" idx="8"/>
          </p:nvPr>
        </p:nvSpPr>
        <p:spPr>
          <a:xfrm>
            <a:off x="2714847" y="3686163"/>
            <a:ext cx="584213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Once you have a Basic idea of Task 1, we can use that knowledge to Learn a Specific Task.</a:t>
            </a:r>
          </a:p>
          <a:p>
            <a:pPr marL="0" lvl="0" indent="0" algn="ctr" rtl="0">
              <a:spcBef>
                <a:spcPts val="0"/>
              </a:spcBef>
              <a:spcAft>
                <a:spcPts val="0"/>
              </a:spcAft>
              <a:buNone/>
            </a:pPr>
            <a:r>
              <a:rPr lang="en" dirty="0" smtClean="0"/>
              <a:t>“Transfer Learning is the Idea of the Century” – Lex Friedman</a:t>
            </a:r>
            <a:endParaRPr dirty="0"/>
          </a:p>
        </p:txBody>
      </p:sp>
      <p:sp>
        <p:nvSpPr>
          <p:cNvPr id="366" name="Google Shape;366;p51"/>
          <p:cNvSpPr txBox="1">
            <a:spLocks noGrp="1"/>
          </p:cNvSpPr>
          <p:nvPr>
            <p:ph type="subTitle" idx="9"/>
          </p:nvPr>
        </p:nvSpPr>
        <p:spPr>
          <a:xfrm>
            <a:off x="976098" y="1891262"/>
            <a:ext cx="543179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Pretraining is Training a Language Model on Lots on unlabelled data, </a:t>
            </a:r>
            <a:r>
              <a:rPr lang="en" dirty="0" smtClean="0">
                <a:solidFill>
                  <a:schemeClr val="tx2">
                    <a:lumMod val="50000"/>
                  </a:schemeClr>
                </a:solidFill>
              </a:rPr>
              <a:t>rather than on a specific task.</a:t>
            </a:r>
          </a:p>
          <a:p>
            <a:pPr marL="0" lvl="0" indent="0" algn="ctr" rtl="0">
              <a:spcBef>
                <a:spcPts val="0"/>
              </a:spcBef>
              <a:spcAft>
                <a:spcPts val="0"/>
              </a:spcAft>
              <a:buNone/>
            </a:pPr>
            <a:r>
              <a:rPr lang="en" dirty="0" smtClean="0"/>
              <a:t>-</a:t>
            </a:r>
            <a:r>
              <a:rPr lang="en" dirty="0" smtClean="0"/>
              <a:t>The GPT (Generative Pretrained Transformer) uses Pretraining</a:t>
            </a:r>
            <a:endParaRPr dirty="0"/>
          </a:p>
        </p:txBody>
      </p:sp>
      <p:sp>
        <p:nvSpPr>
          <p:cNvPr id="368" name="Google Shape;368;p51"/>
          <p:cNvSpPr txBox="1">
            <a:spLocks noGrp="1"/>
          </p:cNvSpPr>
          <p:nvPr>
            <p:ph type="subTitle" idx="14"/>
          </p:nvPr>
        </p:nvSpPr>
        <p:spPr>
          <a:xfrm>
            <a:off x="423000" y="1478462"/>
            <a:ext cx="2395844" cy="4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chemeClr val="tx2">
                    <a:lumMod val="50000"/>
                  </a:schemeClr>
                </a:solidFill>
              </a:rPr>
              <a:t>Pretraining</a:t>
            </a:r>
            <a:endParaRPr dirty="0">
              <a:solidFill>
                <a:schemeClr val="tx2">
                  <a:lumMod val="50000"/>
                </a:schemeClr>
              </a:solidFill>
            </a:endParaRPr>
          </a:p>
        </p:txBody>
      </p:sp>
      <p:sp>
        <p:nvSpPr>
          <p:cNvPr id="370" name="Google Shape;370;p5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Idea </a:t>
            </a:r>
            <a:endParaRPr dirty="0"/>
          </a:p>
        </p:txBody>
      </p:sp>
      <p:grpSp>
        <p:nvGrpSpPr>
          <p:cNvPr id="15" name="Google Shape;12026;p94"/>
          <p:cNvGrpSpPr/>
          <p:nvPr/>
        </p:nvGrpSpPr>
        <p:grpSpPr>
          <a:xfrm>
            <a:off x="1773396" y="692838"/>
            <a:ext cx="326495" cy="342865"/>
            <a:chOff x="7055134" y="2919170"/>
            <a:chExt cx="290321" cy="310820"/>
          </a:xfrm>
        </p:grpSpPr>
        <p:sp>
          <p:nvSpPr>
            <p:cNvPr id="16" name="Google Shape;12027;p94"/>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chemeClr val="bg1">
                <a:lumMod val="50000"/>
              </a:schemeClr>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17" name="Google Shape;12028;p94"/>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18" name="Google Shape;12029;p94"/>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19" name="Google Shape;12030;p94"/>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20" name="Google Shape;12031;p94"/>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21" name="Google Shape;12032;p94"/>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22" name="Google Shape;12033;p94"/>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23" name="Google Shape;12034;p94"/>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24" name="Google Shape;12035;p94"/>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25" name="Google Shape;12036;p94"/>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26" name="Google Shape;12037;p94"/>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27" name="Google Shape;12038;p94"/>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28" name="Google Shape;12039;p94"/>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29" name="Google Shape;12040;p94"/>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1"/>
          <p:cNvSpPr txBox="1">
            <a:spLocks noGrp="1"/>
          </p:cNvSpPr>
          <p:nvPr>
            <p:ph type="subTitle" idx="1"/>
          </p:nvPr>
        </p:nvSpPr>
        <p:spPr>
          <a:xfrm>
            <a:off x="854400" y="3106595"/>
            <a:ext cx="2202000" cy="4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Biases</a:t>
            </a:r>
            <a:endParaRPr dirty="0"/>
          </a:p>
        </p:txBody>
      </p:sp>
      <p:sp>
        <p:nvSpPr>
          <p:cNvPr id="359" name="Google Shape;359;p51"/>
          <p:cNvSpPr txBox="1">
            <a:spLocks noGrp="1"/>
          </p:cNvSpPr>
          <p:nvPr>
            <p:ph type="subTitle" idx="2"/>
          </p:nvPr>
        </p:nvSpPr>
        <p:spPr>
          <a:xfrm>
            <a:off x="854400" y="3427702"/>
            <a:ext cx="22020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How do we remove Varios Biases? </a:t>
            </a:r>
            <a:endParaRPr dirty="0"/>
          </a:p>
        </p:txBody>
      </p:sp>
      <p:sp>
        <p:nvSpPr>
          <p:cNvPr id="360" name="Google Shape;360;p51"/>
          <p:cNvSpPr txBox="1">
            <a:spLocks noGrp="1"/>
          </p:cNvSpPr>
          <p:nvPr>
            <p:ph type="subTitle" idx="3"/>
          </p:nvPr>
        </p:nvSpPr>
        <p:spPr>
          <a:xfrm>
            <a:off x="3471000" y="3427702"/>
            <a:ext cx="22020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Breaking out of Probability Loop</a:t>
            </a:r>
            <a:endParaRPr dirty="0"/>
          </a:p>
        </p:txBody>
      </p:sp>
      <p:sp>
        <p:nvSpPr>
          <p:cNvPr id="361" name="Google Shape;361;p51"/>
          <p:cNvSpPr txBox="1">
            <a:spLocks noGrp="1"/>
          </p:cNvSpPr>
          <p:nvPr>
            <p:ph type="subTitle" idx="4"/>
          </p:nvPr>
        </p:nvSpPr>
        <p:spPr>
          <a:xfrm>
            <a:off x="6087600" y="3427702"/>
            <a:ext cx="22020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Reduce Size?</a:t>
            </a:r>
            <a:endParaRPr dirty="0"/>
          </a:p>
        </p:txBody>
      </p:sp>
      <p:sp>
        <p:nvSpPr>
          <p:cNvPr id="362" name="Google Shape;362;p51"/>
          <p:cNvSpPr txBox="1">
            <a:spLocks noGrp="1"/>
          </p:cNvSpPr>
          <p:nvPr>
            <p:ph type="subTitle" idx="5"/>
          </p:nvPr>
        </p:nvSpPr>
        <p:spPr>
          <a:xfrm>
            <a:off x="3471000" y="3106595"/>
            <a:ext cx="2202000" cy="4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Hallucination</a:t>
            </a:r>
            <a:endParaRPr dirty="0"/>
          </a:p>
        </p:txBody>
      </p:sp>
      <p:sp>
        <p:nvSpPr>
          <p:cNvPr id="363" name="Google Shape;363;p51"/>
          <p:cNvSpPr txBox="1">
            <a:spLocks noGrp="1"/>
          </p:cNvSpPr>
          <p:nvPr>
            <p:ph type="subTitle" idx="6"/>
          </p:nvPr>
        </p:nvSpPr>
        <p:spPr>
          <a:xfrm>
            <a:off x="6087600" y="3106595"/>
            <a:ext cx="2202000" cy="4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Size</a:t>
            </a:r>
            <a:endParaRPr dirty="0"/>
          </a:p>
        </p:txBody>
      </p:sp>
      <p:sp>
        <p:nvSpPr>
          <p:cNvPr id="364" name="Google Shape;364;p51"/>
          <p:cNvSpPr txBox="1">
            <a:spLocks noGrp="1"/>
          </p:cNvSpPr>
          <p:nvPr>
            <p:ph type="subTitle" idx="7"/>
          </p:nvPr>
        </p:nvSpPr>
        <p:spPr>
          <a:xfrm>
            <a:off x="854400" y="1554100"/>
            <a:ext cx="2202000" cy="4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Context Size</a:t>
            </a:r>
            <a:endParaRPr dirty="0"/>
          </a:p>
        </p:txBody>
      </p:sp>
      <p:sp>
        <p:nvSpPr>
          <p:cNvPr id="365" name="Google Shape;365;p51"/>
          <p:cNvSpPr txBox="1">
            <a:spLocks noGrp="1"/>
          </p:cNvSpPr>
          <p:nvPr>
            <p:ph type="subTitle" idx="8"/>
          </p:nvPr>
        </p:nvSpPr>
        <p:spPr>
          <a:xfrm>
            <a:off x="854400" y="1875207"/>
            <a:ext cx="22020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How do we increase the Context Size Further? Read an entire book?</a:t>
            </a:r>
            <a:endParaRPr dirty="0"/>
          </a:p>
        </p:txBody>
      </p:sp>
      <p:sp>
        <p:nvSpPr>
          <p:cNvPr id="366" name="Google Shape;366;p51"/>
          <p:cNvSpPr txBox="1">
            <a:spLocks noGrp="1"/>
          </p:cNvSpPr>
          <p:nvPr>
            <p:ph type="subTitle" idx="9"/>
          </p:nvPr>
        </p:nvSpPr>
        <p:spPr>
          <a:xfrm>
            <a:off x="3471000" y="1875207"/>
            <a:ext cx="22020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How do we Predict Probs better? Predict the Best? Plan (Q*)?</a:t>
            </a:r>
            <a:endParaRPr dirty="0"/>
          </a:p>
        </p:txBody>
      </p:sp>
      <p:sp>
        <p:nvSpPr>
          <p:cNvPr id="367" name="Google Shape;367;p51"/>
          <p:cNvSpPr txBox="1">
            <a:spLocks noGrp="1"/>
          </p:cNvSpPr>
          <p:nvPr>
            <p:ph type="subTitle" idx="13"/>
          </p:nvPr>
        </p:nvSpPr>
        <p:spPr>
          <a:xfrm>
            <a:off x="6087600" y="1875207"/>
            <a:ext cx="22020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Adding Randomness and generating New Ideas?</a:t>
            </a:r>
            <a:endParaRPr dirty="0"/>
          </a:p>
        </p:txBody>
      </p:sp>
      <p:sp>
        <p:nvSpPr>
          <p:cNvPr id="368" name="Google Shape;368;p51"/>
          <p:cNvSpPr txBox="1">
            <a:spLocks noGrp="1"/>
          </p:cNvSpPr>
          <p:nvPr>
            <p:ph type="subTitle" idx="14"/>
          </p:nvPr>
        </p:nvSpPr>
        <p:spPr>
          <a:xfrm>
            <a:off x="3471000" y="1554100"/>
            <a:ext cx="2395844" cy="4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Probability Pred</a:t>
            </a:r>
            <a:endParaRPr dirty="0"/>
          </a:p>
        </p:txBody>
      </p:sp>
      <p:sp>
        <p:nvSpPr>
          <p:cNvPr id="369" name="Google Shape;369;p51"/>
          <p:cNvSpPr txBox="1">
            <a:spLocks noGrp="1"/>
          </p:cNvSpPr>
          <p:nvPr>
            <p:ph type="subTitle" idx="15"/>
          </p:nvPr>
        </p:nvSpPr>
        <p:spPr>
          <a:xfrm>
            <a:off x="6087600" y="1554100"/>
            <a:ext cx="2202000" cy="4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Freshness</a:t>
            </a:r>
            <a:endParaRPr dirty="0"/>
          </a:p>
        </p:txBody>
      </p:sp>
      <p:sp>
        <p:nvSpPr>
          <p:cNvPr id="370" name="Google Shape;370;p5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Current Quests</a:t>
            </a:r>
            <a:r>
              <a:rPr lang="en" dirty="0" smtClean="0"/>
              <a:t>: </a:t>
            </a:r>
            <a:r>
              <a:rPr lang="en" dirty="0" smtClean="0">
                <a:solidFill>
                  <a:schemeClr val="tx2">
                    <a:lumMod val="50000"/>
                  </a:schemeClr>
                </a:solidFill>
              </a:rPr>
              <a:t>Path to AGI!</a:t>
            </a:r>
            <a:endParaRPr dirty="0">
              <a:solidFill>
                <a:schemeClr val="tx2">
                  <a:lumMod val="50000"/>
                </a:schemeClr>
              </a:solidFill>
            </a:endParaRPr>
          </a:p>
        </p:txBody>
      </p:sp>
    </p:spTree>
    <p:extLst>
      <p:ext uri="{BB962C8B-B14F-4D97-AF65-F5344CB8AC3E}">
        <p14:creationId xmlns:p14="http://schemas.microsoft.com/office/powerpoint/2010/main" val="325280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2"/>
          <p:cNvSpPr txBox="1">
            <a:spLocks noGrp="1"/>
          </p:cNvSpPr>
          <p:nvPr>
            <p:ph type="subTitle" idx="1"/>
          </p:nvPr>
        </p:nvSpPr>
        <p:spPr>
          <a:xfrm>
            <a:off x="2448525" y="2675675"/>
            <a:ext cx="2571600" cy="67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Why We need Retriveal Augmented Generation?</a:t>
            </a:r>
            <a:endParaRPr dirty="0"/>
          </a:p>
        </p:txBody>
      </p:sp>
      <p:sp>
        <p:nvSpPr>
          <p:cNvPr id="463" name="Google Shape;463;p62"/>
          <p:cNvSpPr txBox="1">
            <a:spLocks noGrp="1"/>
          </p:cNvSpPr>
          <p:nvPr>
            <p:ph type="title" idx="2"/>
          </p:nvPr>
        </p:nvSpPr>
        <p:spPr>
          <a:xfrm>
            <a:off x="2448525" y="1907332"/>
            <a:ext cx="2871014" cy="81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RAG Approach</a:t>
            </a:r>
            <a:endParaRPr dirty="0"/>
          </a:p>
        </p:txBody>
      </p:sp>
      <p:sp>
        <p:nvSpPr>
          <p:cNvPr id="464" name="Google Shape;464;p62"/>
          <p:cNvSpPr txBox="1">
            <a:spLocks noGrp="1"/>
          </p:cNvSpPr>
          <p:nvPr>
            <p:ph type="title"/>
          </p:nvPr>
        </p:nvSpPr>
        <p:spPr>
          <a:xfrm flipH="1">
            <a:off x="715100" y="1999775"/>
            <a:ext cx="1724100" cy="135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dirty="0"/>
          </a:p>
        </p:txBody>
      </p:sp>
      <p:pic>
        <p:nvPicPr>
          <p:cNvPr id="465" name="Google Shape;465;p62"/>
          <p:cNvPicPr preferRelativeResize="0"/>
          <p:nvPr/>
        </p:nvPicPr>
        <p:blipFill>
          <a:blip r:embed="rId3">
            <a:alphaModFix/>
          </a:blip>
          <a:stretch>
            <a:fillRect/>
          </a:stretch>
        </p:blipFill>
        <p:spPr>
          <a:xfrm>
            <a:off x="4939750" y="831549"/>
            <a:ext cx="3566276" cy="3583775"/>
          </a:xfrm>
          <a:prstGeom prst="rect">
            <a:avLst/>
          </a:prstGeom>
          <a:noFill/>
          <a:ln>
            <a:noFill/>
          </a:ln>
        </p:spPr>
      </p:pic>
    </p:spTree>
    <p:extLst>
      <p:ext uri="{BB962C8B-B14F-4D97-AF65-F5344CB8AC3E}">
        <p14:creationId xmlns:p14="http://schemas.microsoft.com/office/powerpoint/2010/main" val="2927885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65" name="Google Shape;365;p51"/>
          <p:cNvSpPr txBox="1">
            <a:spLocks noGrp="1"/>
          </p:cNvSpPr>
          <p:nvPr>
            <p:ph type="subTitle" idx="8"/>
          </p:nvPr>
        </p:nvSpPr>
        <p:spPr>
          <a:xfrm>
            <a:off x="-252577" y="1964047"/>
            <a:ext cx="584213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The Final Understanding of the Model (Vectors) before it Calculates Probabilities, are Embeddings </a:t>
            </a:r>
            <a:endParaRPr dirty="0"/>
          </a:p>
        </p:txBody>
      </p:sp>
      <p:sp>
        <p:nvSpPr>
          <p:cNvPr id="368" name="Google Shape;368;p51"/>
          <p:cNvSpPr txBox="1">
            <a:spLocks noGrp="1"/>
          </p:cNvSpPr>
          <p:nvPr>
            <p:ph type="subTitle" idx="14"/>
          </p:nvPr>
        </p:nvSpPr>
        <p:spPr>
          <a:xfrm>
            <a:off x="1235675" y="1551247"/>
            <a:ext cx="2395844" cy="4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chemeClr val="tx2">
                    <a:lumMod val="50000"/>
                  </a:schemeClr>
                </a:solidFill>
              </a:rPr>
              <a:t>Embeddings</a:t>
            </a:r>
            <a:endParaRPr dirty="0">
              <a:solidFill>
                <a:schemeClr val="tx2">
                  <a:lumMod val="50000"/>
                </a:schemeClr>
              </a:solidFill>
            </a:endParaRPr>
          </a:p>
        </p:txBody>
      </p:sp>
      <p:sp>
        <p:nvSpPr>
          <p:cNvPr id="370" name="Google Shape;370;p5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Idea </a:t>
            </a:r>
            <a:endParaRPr dirty="0"/>
          </a:p>
        </p:txBody>
      </p:sp>
      <p:grpSp>
        <p:nvGrpSpPr>
          <p:cNvPr id="15" name="Google Shape;12026;p94"/>
          <p:cNvGrpSpPr/>
          <p:nvPr/>
        </p:nvGrpSpPr>
        <p:grpSpPr>
          <a:xfrm>
            <a:off x="1773396" y="692838"/>
            <a:ext cx="326495" cy="342865"/>
            <a:chOff x="7055134" y="2919170"/>
            <a:chExt cx="290321" cy="310820"/>
          </a:xfrm>
        </p:grpSpPr>
        <p:sp>
          <p:nvSpPr>
            <p:cNvPr id="16" name="Google Shape;12027;p94"/>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chemeClr val="bg1">
                <a:lumMod val="50000"/>
              </a:schemeClr>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17" name="Google Shape;12028;p94"/>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18" name="Google Shape;12029;p94"/>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19" name="Google Shape;12030;p94"/>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20" name="Google Shape;12031;p94"/>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21" name="Google Shape;12032;p94"/>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22" name="Google Shape;12033;p94"/>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23" name="Google Shape;12034;p94"/>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24" name="Google Shape;12035;p94"/>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25" name="Google Shape;12036;p94"/>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26" name="Google Shape;12037;p94"/>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27" name="Google Shape;12038;p94"/>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28" name="Google Shape;12039;p94"/>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29" name="Google Shape;12040;p94"/>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grpSp>
      <p:pic>
        <p:nvPicPr>
          <p:cNvPr id="4" name="Picture 3"/>
          <p:cNvPicPr>
            <a:picLocks noChangeAspect="1"/>
          </p:cNvPicPr>
          <p:nvPr/>
        </p:nvPicPr>
        <p:blipFill>
          <a:blip r:embed="rId3"/>
          <a:stretch>
            <a:fillRect/>
          </a:stretch>
        </p:blipFill>
        <p:spPr>
          <a:xfrm rot="942527">
            <a:off x="4141970" y="528040"/>
            <a:ext cx="4714293" cy="1649048"/>
          </a:xfrm>
          <a:prstGeom prst="rect">
            <a:avLst/>
          </a:prstGeom>
        </p:spPr>
      </p:pic>
      <p:pic>
        <p:nvPicPr>
          <p:cNvPr id="5" name="Picture 4"/>
          <p:cNvPicPr>
            <a:picLocks noChangeAspect="1"/>
          </p:cNvPicPr>
          <p:nvPr/>
        </p:nvPicPr>
        <p:blipFill>
          <a:blip r:embed="rId4"/>
          <a:stretch>
            <a:fillRect/>
          </a:stretch>
        </p:blipFill>
        <p:spPr>
          <a:xfrm>
            <a:off x="1231993" y="2605320"/>
            <a:ext cx="2872989" cy="2286198"/>
          </a:xfrm>
          <a:prstGeom prst="rect">
            <a:avLst/>
          </a:prstGeom>
        </p:spPr>
      </p:pic>
      <p:cxnSp>
        <p:nvCxnSpPr>
          <p:cNvPr id="7" name="Straight Arrow Connector 6"/>
          <p:cNvCxnSpPr/>
          <p:nvPr/>
        </p:nvCxnSpPr>
        <p:spPr>
          <a:xfrm flipV="1">
            <a:off x="3189767" y="4784651"/>
            <a:ext cx="1297173" cy="14177"/>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87968" y="4683412"/>
            <a:ext cx="1101584" cy="230832"/>
          </a:xfrm>
          <a:prstGeom prst="rect">
            <a:avLst/>
          </a:prstGeom>
          <a:noFill/>
        </p:spPr>
        <p:txBody>
          <a:bodyPr wrap="none" rtlCol="0">
            <a:spAutoFit/>
          </a:bodyPr>
          <a:lstStyle/>
          <a:p>
            <a:r>
              <a:rPr lang="en-CA" sz="900" dirty="0" smtClean="0"/>
              <a:t>Output Probability</a:t>
            </a:r>
            <a:endParaRPr lang="en-CA" sz="900" dirty="0"/>
          </a:p>
        </p:txBody>
      </p:sp>
      <p:cxnSp>
        <p:nvCxnSpPr>
          <p:cNvPr id="30" name="Straight Arrow Connector 29"/>
          <p:cNvCxnSpPr/>
          <p:nvPr/>
        </p:nvCxnSpPr>
        <p:spPr>
          <a:xfrm flipV="1">
            <a:off x="4006770" y="4091416"/>
            <a:ext cx="1297173" cy="14177"/>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304971" y="3990177"/>
            <a:ext cx="825867" cy="230832"/>
          </a:xfrm>
          <a:prstGeom prst="rect">
            <a:avLst/>
          </a:prstGeom>
          <a:noFill/>
        </p:spPr>
        <p:txBody>
          <a:bodyPr wrap="none" rtlCol="0">
            <a:spAutoFit/>
          </a:bodyPr>
          <a:lstStyle/>
          <a:p>
            <a:r>
              <a:rPr lang="en-CA" sz="900" dirty="0" smtClean="0">
                <a:solidFill>
                  <a:schemeClr val="tx2">
                    <a:lumMod val="50000"/>
                  </a:schemeClr>
                </a:solidFill>
              </a:rPr>
              <a:t>Embeddings</a:t>
            </a:r>
            <a:endParaRPr lang="en-CA" sz="900" dirty="0">
              <a:solidFill>
                <a:schemeClr val="tx2">
                  <a:lumMod val="50000"/>
                </a:schemeClr>
              </a:solidFill>
            </a:endParaRPr>
          </a:p>
        </p:txBody>
      </p:sp>
    </p:spTree>
    <p:extLst>
      <p:ext uri="{BB962C8B-B14F-4D97-AF65-F5344CB8AC3E}">
        <p14:creationId xmlns:p14="http://schemas.microsoft.com/office/powerpoint/2010/main" val="4157990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p4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t>Retrivel Augmented Generation</a:t>
            </a:r>
            <a:endParaRPr dirty="0"/>
          </a:p>
        </p:txBody>
      </p:sp>
      <p:sp>
        <p:nvSpPr>
          <p:cNvPr id="4" name="Google Shape;265;p47"/>
          <p:cNvSpPr txBox="1">
            <a:spLocks/>
          </p:cNvSpPr>
          <p:nvPr/>
        </p:nvSpPr>
        <p:spPr>
          <a:xfrm>
            <a:off x="259256" y="1197857"/>
            <a:ext cx="4082095" cy="1482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241300" indent="-215900">
              <a:spcBef>
                <a:spcPts val="1600"/>
              </a:spcBef>
              <a:buFont typeface="Cairo"/>
              <a:buChar char="●"/>
            </a:pPr>
            <a:r>
              <a:rPr lang="en-US" dirty="0" smtClean="0">
                <a:solidFill>
                  <a:schemeClr val="tx2">
                    <a:lumMod val="50000"/>
                  </a:schemeClr>
                </a:solidFill>
              </a:rPr>
              <a:t>LLM = Language Knowledge + World Knowledge</a:t>
            </a:r>
          </a:p>
          <a:p>
            <a:pPr marL="241300" indent="-215900">
              <a:spcBef>
                <a:spcPts val="1600"/>
              </a:spcBef>
              <a:buFont typeface="Cairo"/>
              <a:buChar char="●"/>
            </a:pPr>
            <a:r>
              <a:rPr lang="en-US" dirty="0" smtClean="0">
                <a:solidFill>
                  <a:schemeClr val="tx1"/>
                </a:solidFill>
              </a:rPr>
              <a:t>RAG - The idea to separate and store World Knowledge separately and use it.</a:t>
            </a:r>
          </a:p>
          <a:p>
            <a:pPr marL="241300" indent="-215900">
              <a:spcBef>
                <a:spcPts val="1600"/>
              </a:spcBef>
              <a:buFont typeface="Cairo"/>
              <a:buChar char="●"/>
            </a:pPr>
            <a:r>
              <a:rPr lang="en-US" dirty="0" smtClean="0">
                <a:solidFill>
                  <a:schemeClr val="bg2">
                    <a:lumMod val="50000"/>
                  </a:schemeClr>
                </a:solidFill>
              </a:rPr>
              <a:t>Embeddings are stored into a Separate Vector Database, and LLM Acts as a Search Engine to Retrieve them based on User Queries!</a:t>
            </a:r>
          </a:p>
          <a:p>
            <a:pPr marL="241300" indent="-215900">
              <a:spcBef>
                <a:spcPts val="1600"/>
              </a:spcBef>
              <a:buFont typeface="Cairo"/>
              <a:buChar char="●"/>
            </a:pPr>
            <a:endParaRPr lang="en-US" dirty="0" smtClean="0">
              <a:solidFill>
                <a:schemeClr val="tx1"/>
              </a:solidFill>
            </a:endParaRPr>
          </a:p>
          <a:p>
            <a:pPr marL="241300" indent="-215900">
              <a:spcBef>
                <a:spcPts val="1600"/>
              </a:spcBef>
              <a:buFont typeface="Cairo"/>
              <a:buChar char="●"/>
            </a:pPr>
            <a:endParaRPr lang="en-US" dirty="0" smtClean="0">
              <a:solidFill>
                <a:schemeClr val="bg1">
                  <a:lumMod val="50000"/>
                </a:schemeClr>
              </a:solidFill>
            </a:endParaRPr>
          </a:p>
        </p:txBody>
      </p:sp>
      <p:pic>
        <p:nvPicPr>
          <p:cNvPr id="3" name="Picture 2"/>
          <p:cNvPicPr>
            <a:picLocks noChangeAspect="1"/>
          </p:cNvPicPr>
          <p:nvPr/>
        </p:nvPicPr>
        <p:blipFill>
          <a:blip r:embed="rId3"/>
          <a:stretch>
            <a:fillRect/>
          </a:stretch>
        </p:blipFill>
        <p:spPr>
          <a:xfrm>
            <a:off x="4249202" y="1320741"/>
            <a:ext cx="4802649" cy="3045695"/>
          </a:xfrm>
          <a:prstGeom prst="rect">
            <a:avLst/>
          </a:prstGeom>
        </p:spPr>
      </p:pic>
    </p:spTree>
    <p:extLst>
      <p:ext uri="{BB962C8B-B14F-4D97-AF65-F5344CB8AC3E}">
        <p14:creationId xmlns:p14="http://schemas.microsoft.com/office/powerpoint/2010/main" val="3801083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p4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t>Retrivel Augmented Generation</a:t>
            </a:r>
            <a:endParaRPr dirty="0"/>
          </a:p>
        </p:txBody>
      </p:sp>
      <p:pic>
        <p:nvPicPr>
          <p:cNvPr id="2" name="Picture 1"/>
          <p:cNvPicPr>
            <a:picLocks noChangeAspect="1"/>
          </p:cNvPicPr>
          <p:nvPr/>
        </p:nvPicPr>
        <p:blipFill>
          <a:blip r:embed="rId3"/>
          <a:stretch>
            <a:fillRect/>
          </a:stretch>
        </p:blipFill>
        <p:spPr>
          <a:xfrm>
            <a:off x="814679" y="1549184"/>
            <a:ext cx="7514642" cy="2944843"/>
          </a:xfrm>
          <a:prstGeom prst="rect">
            <a:avLst/>
          </a:prstGeom>
        </p:spPr>
      </p:pic>
    </p:spTree>
    <p:extLst>
      <p:ext uri="{BB962C8B-B14F-4D97-AF65-F5344CB8AC3E}">
        <p14:creationId xmlns:p14="http://schemas.microsoft.com/office/powerpoint/2010/main" val="2200111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p4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t>Retrivel Augmented Generation</a:t>
            </a:r>
            <a:endParaRPr dirty="0"/>
          </a:p>
        </p:txBody>
      </p:sp>
      <p:pic>
        <p:nvPicPr>
          <p:cNvPr id="3" name="Picture 2"/>
          <p:cNvPicPr>
            <a:picLocks noChangeAspect="1"/>
          </p:cNvPicPr>
          <p:nvPr/>
        </p:nvPicPr>
        <p:blipFill>
          <a:blip r:embed="rId3"/>
          <a:stretch>
            <a:fillRect/>
          </a:stretch>
        </p:blipFill>
        <p:spPr>
          <a:xfrm>
            <a:off x="959486" y="1870371"/>
            <a:ext cx="6970546" cy="3064487"/>
          </a:xfrm>
          <a:prstGeom prst="rect">
            <a:avLst/>
          </a:prstGeom>
        </p:spPr>
      </p:pic>
      <p:sp>
        <p:nvSpPr>
          <p:cNvPr id="5" name="Google Shape;265;p47"/>
          <p:cNvSpPr txBox="1">
            <a:spLocks/>
          </p:cNvSpPr>
          <p:nvPr/>
        </p:nvSpPr>
        <p:spPr>
          <a:xfrm>
            <a:off x="259256" y="1197857"/>
            <a:ext cx="8623487" cy="1482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241300" indent="-215900">
              <a:spcBef>
                <a:spcPts val="1600"/>
              </a:spcBef>
              <a:buFont typeface="Cairo"/>
              <a:buChar char="●"/>
            </a:pPr>
            <a:r>
              <a:rPr lang="en-US" dirty="0" smtClean="0">
                <a:solidFill>
                  <a:schemeClr val="tx2">
                    <a:lumMod val="50000"/>
                  </a:schemeClr>
                </a:solidFill>
              </a:rPr>
              <a:t>RAG uses Updated Information.</a:t>
            </a:r>
            <a:endParaRPr lang="en-US" dirty="0" smtClean="0">
              <a:solidFill>
                <a:schemeClr val="bg2">
                  <a:lumMod val="50000"/>
                </a:schemeClr>
              </a:solidFill>
            </a:endParaRPr>
          </a:p>
          <a:p>
            <a:pPr marL="241300" indent="-215900">
              <a:spcBef>
                <a:spcPts val="1600"/>
              </a:spcBef>
              <a:buFont typeface="Cairo"/>
              <a:buChar char="●"/>
            </a:pPr>
            <a:endParaRPr lang="en-US" dirty="0" smtClean="0">
              <a:solidFill>
                <a:schemeClr val="tx1"/>
              </a:solidFill>
            </a:endParaRPr>
          </a:p>
          <a:p>
            <a:pPr marL="241300" indent="-215900">
              <a:spcBef>
                <a:spcPts val="1600"/>
              </a:spcBef>
              <a:buFont typeface="Cairo"/>
              <a:buChar char="●"/>
            </a:pPr>
            <a:endParaRPr lang="en-US" dirty="0" smtClean="0">
              <a:solidFill>
                <a:schemeClr val="bg1">
                  <a:lumMod val="50000"/>
                </a:schemeClr>
              </a:solidFill>
            </a:endParaRPr>
          </a:p>
        </p:txBody>
      </p:sp>
    </p:spTree>
    <p:extLst>
      <p:ext uri="{BB962C8B-B14F-4D97-AF65-F5344CB8AC3E}">
        <p14:creationId xmlns:p14="http://schemas.microsoft.com/office/powerpoint/2010/main" val="1212242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3597530" y="2380050"/>
            <a:ext cx="5252794"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smtClean="0"/>
              <a:t>Prompting</a:t>
            </a:r>
            <a:endParaRPr sz="3600" dirty="0"/>
          </a:p>
        </p:txBody>
      </p:sp>
      <p:sp>
        <p:nvSpPr>
          <p:cNvPr id="251" name="Google Shape;251;p45"/>
          <p:cNvSpPr txBox="1">
            <a:spLocks noGrp="1"/>
          </p:cNvSpPr>
          <p:nvPr>
            <p:ph type="title" idx="2"/>
          </p:nvPr>
        </p:nvSpPr>
        <p:spPr>
          <a:xfrm>
            <a:off x="3859250" y="1062325"/>
            <a:ext cx="4360200" cy="12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03</a:t>
            </a:r>
            <a:endParaRPr dirty="0"/>
          </a:p>
        </p:txBody>
      </p:sp>
      <p:sp>
        <p:nvSpPr>
          <p:cNvPr id="252" name="Google Shape;252;p45"/>
          <p:cNvSpPr txBox="1">
            <a:spLocks noGrp="1"/>
          </p:cNvSpPr>
          <p:nvPr>
            <p:ph type="subTitle" idx="1"/>
          </p:nvPr>
        </p:nvSpPr>
        <p:spPr>
          <a:xfrm>
            <a:off x="3859250" y="3221850"/>
            <a:ext cx="4360200" cy="37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Coding an LLM in English!</a:t>
            </a:r>
            <a:endParaRPr dirty="0"/>
          </a:p>
        </p:txBody>
      </p:sp>
      <p:pic>
        <p:nvPicPr>
          <p:cNvPr id="253" name="Google Shape;253;p45"/>
          <p:cNvPicPr preferRelativeResize="0"/>
          <p:nvPr/>
        </p:nvPicPr>
        <p:blipFill rotWithShape="1">
          <a:blip r:embed="rId3">
            <a:alphaModFix/>
          </a:blip>
          <a:srcRect l="14335" r="14342"/>
          <a:stretch/>
        </p:blipFill>
        <p:spPr>
          <a:xfrm>
            <a:off x="793150" y="348250"/>
            <a:ext cx="3023699" cy="4260250"/>
          </a:xfrm>
          <a:prstGeom prst="rect">
            <a:avLst/>
          </a:prstGeom>
          <a:noFill/>
          <a:ln>
            <a:noFill/>
          </a:ln>
        </p:spPr>
      </p:pic>
    </p:spTree>
    <p:extLst>
      <p:ext uri="{BB962C8B-B14F-4D97-AF65-F5344CB8AC3E}">
        <p14:creationId xmlns:p14="http://schemas.microsoft.com/office/powerpoint/2010/main" val="27966096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3" name="Google Shape;233;p43"/>
          <p:cNvSpPr txBox="1">
            <a:spLocks noGrp="1"/>
          </p:cNvSpPr>
          <p:nvPr>
            <p:ph type="subTitle" idx="6"/>
          </p:nvPr>
        </p:nvSpPr>
        <p:spPr>
          <a:xfrm>
            <a:off x="140384" y="3024017"/>
            <a:ext cx="3422827" cy="44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t>Large Language Models (LLM)</a:t>
            </a:r>
            <a:endParaRPr sz="2000" dirty="0"/>
          </a:p>
        </p:txBody>
      </p:sp>
      <p:sp>
        <p:nvSpPr>
          <p:cNvPr id="236" name="Google Shape;236;p43"/>
          <p:cNvSpPr txBox="1">
            <a:spLocks noGrp="1"/>
          </p:cNvSpPr>
          <p:nvPr>
            <p:ph type="title"/>
          </p:nvPr>
        </p:nvSpPr>
        <p:spPr>
          <a:xfrm>
            <a:off x="1146313" y="1890877"/>
            <a:ext cx="1275300" cy="9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sp>
        <p:nvSpPr>
          <p:cNvPr id="237" name="Google Shape;237;p43"/>
          <p:cNvSpPr txBox="1">
            <a:spLocks noGrp="1"/>
          </p:cNvSpPr>
          <p:nvPr>
            <p:ph type="title" idx="2"/>
          </p:nvPr>
        </p:nvSpPr>
        <p:spPr>
          <a:xfrm>
            <a:off x="5581446" y="1837536"/>
            <a:ext cx="1275300" cy="9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sp>
        <p:nvSpPr>
          <p:cNvPr id="238" name="Google Shape;238;p43"/>
          <p:cNvSpPr txBox="1">
            <a:spLocks noGrp="1"/>
          </p:cNvSpPr>
          <p:nvPr>
            <p:ph type="title" idx="4"/>
          </p:nvPr>
        </p:nvSpPr>
        <p:spPr>
          <a:xfrm>
            <a:off x="1146313" y="3542317"/>
            <a:ext cx="1275300" cy="9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sp>
        <p:nvSpPr>
          <p:cNvPr id="239" name="Google Shape;239;p43"/>
          <p:cNvSpPr txBox="1">
            <a:spLocks noGrp="1"/>
          </p:cNvSpPr>
          <p:nvPr>
            <p:ph type="title" idx="9"/>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t>Agenda</a:t>
            </a:r>
            <a:endParaRPr dirty="0"/>
          </a:p>
        </p:txBody>
      </p:sp>
      <p:sp>
        <p:nvSpPr>
          <p:cNvPr id="12" name="Google Shape;233;p43"/>
          <p:cNvSpPr txBox="1">
            <a:spLocks/>
          </p:cNvSpPr>
          <p:nvPr/>
        </p:nvSpPr>
        <p:spPr>
          <a:xfrm>
            <a:off x="4507681" y="3024017"/>
            <a:ext cx="3422827" cy="449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300" b="0" i="0" u="none" strike="noStrike" cap="none">
                <a:solidFill>
                  <a:schemeClr val="dk1"/>
                </a:solidFill>
                <a:latin typeface="Electrolize"/>
                <a:ea typeface="Electrolize"/>
                <a:cs typeface="Electrolize"/>
                <a:sym typeface="Electrolize"/>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ctr"/>
            <a:r>
              <a:rPr lang="en-CA" sz="2000" dirty="0" smtClean="0"/>
              <a:t>Retrieval Augmented Generation (RAG)</a:t>
            </a:r>
            <a:endParaRPr lang="en-CA" sz="2000" dirty="0"/>
          </a:p>
        </p:txBody>
      </p:sp>
      <p:sp>
        <p:nvSpPr>
          <p:cNvPr id="13" name="Google Shape;233;p43"/>
          <p:cNvSpPr txBox="1">
            <a:spLocks/>
          </p:cNvSpPr>
          <p:nvPr/>
        </p:nvSpPr>
        <p:spPr>
          <a:xfrm>
            <a:off x="72549" y="4434517"/>
            <a:ext cx="3422827" cy="449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300" b="0" i="0" u="none" strike="noStrike" cap="none">
                <a:solidFill>
                  <a:schemeClr val="dk1"/>
                </a:solidFill>
                <a:latin typeface="Electrolize"/>
                <a:ea typeface="Electrolize"/>
                <a:cs typeface="Electrolize"/>
                <a:sym typeface="Electrolize"/>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ctr"/>
            <a:r>
              <a:rPr lang="en-CA" sz="2000" dirty="0" smtClean="0"/>
              <a:t>Prompting</a:t>
            </a:r>
            <a:endParaRPr lang="en-CA" sz="2000" dirty="0"/>
          </a:p>
        </p:txBody>
      </p:sp>
      <p:sp>
        <p:nvSpPr>
          <p:cNvPr id="20" name="Google Shape;238;p43"/>
          <p:cNvSpPr txBox="1">
            <a:spLocks/>
          </p:cNvSpPr>
          <p:nvPr/>
        </p:nvSpPr>
        <p:spPr>
          <a:xfrm>
            <a:off x="5581445" y="3542317"/>
            <a:ext cx="1275300" cy="99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lectrolize"/>
              <a:buNone/>
              <a:defRPr sz="6000" b="1" i="0" u="none" strike="noStrike" cap="none">
                <a:solidFill>
                  <a:schemeClr val="dk1"/>
                </a:solidFill>
                <a:latin typeface="Electrolize"/>
                <a:ea typeface="Electrolize"/>
                <a:cs typeface="Electrolize"/>
                <a:sym typeface="Electrolize"/>
              </a:defRPr>
            </a:lvl1pPr>
            <a:lvl2pPr marR="0" lvl="1"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2pPr>
            <a:lvl3pPr marR="0" lvl="2"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3pPr>
            <a:lvl4pPr marR="0" lvl="3"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4pPr>
            <a:lvl5pPr marR="0" lvl="4"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5pPr>
            <a:lvl6pPr marR="0" lvl="5"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6pPr>
            <a:lvl7pPr marR="0" lvl="6"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7pPr>
            <a:lvl8pPr marR="0" lvl="7"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8pPr>
            <a:lvl9pPr marR="0" lvl="8"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9pPr>
          </a:lstStyle>
          <a:p>
            <a:r>
              <a:rPr lang="en" dirty="0" smtClean="0"/>
              <a:t>04</a:t>
            </a:r>
            <a:endParaRPr lang="en" dirty="0"/>
          </a:p>
        </p:txBody>
      </p:sp>
      <p:sp>
        <p:nvSpPr>
          <p:cNvPr id="21" name="Google Shape;233;p43"/>
          <p:cNvSpPr txBox="1">
            <a:spLocks/>
          </p:cNvSpPr>
          <p:nvPr/>
        </p:nvSpPr>
        <p:spPr>
          <a:xfrm>
            <a:off x="4507680" y="4608717"/>
            <a:ext cx="3422827" cy="449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300" b="0" i="0" u="none" strike="noStrike" cap="none">
                <a:solidFill>
                  <a:schemeClr val="dk1"/>
                </a:solidFill>
                <a:latin typeface="Electrolize"/>
                <a:ea typeface="Electrolize"/>
                <a:cs typeface="Electrolize"/>
                <a:sym typeface="Electrolize"/>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ctr"/>
            <a:r>
              <a:rPr lang="en-CA" sz="2000" dirty="0" smtClean="0"/>
              <a:t>Capabilities and</a:t>
            </a:r>
          </a:p>
          <a:p>
            <a:pPr marL="0" indent="0" algn="ctr"/>
            <a:r>
              <a:rPr lang="en-CA" sz="2000" dirty="0" smtClean="0"/>
              <a:t>Generating Ideas!</a:t>
            </a:r>
            <a:endParaRPr lang="en-CA" sz="2000" dirty="0"/>
          </a:p>
        </p:txBody>
      </p:sp>
      <p:sp>
        <p:nvSpPr>
          <p:cNvPr id="23" name="Google Shape;252;p45"/>
          <p:cNvSpPr txBox="1">
            <a:spLocks noGrp="1"/>
          </p:cNvSpPr>
          <p:nvPr>
            <p:ph type="subTitle" idx="1"/>
          </p:nvPr>
        </p:nvSpPr>
        <p:spPr>
          <a:xfrm>
            <a:off x="1061176" y="1296267"/>
            <a:ext cx="7082853" cy="37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smtClean="0">
                <a:solidFill>
                  <a:schemeClr val="tx1"/>
                </a:solidFill>
              </a:rPr>
              <a:t>Idea:</a:t>
            </a:r>
            <a:r>
              <a:rPr lang="en" b="1" dirty="0" smtClean="0">
                <a:solidFill>
                  <a:schemeClr val="tx1"/>
                </a:solidFill>
              </a:rPr>
              <a:t> Understanding Generative AI to enable Business Idea Generation</a:t>
            </a:r>
            <a:endParaRPr b="1" dirty="0">
              <a:solidFill>
                <a:schemeClr val="tx1"/>
              </a:solidFill>
            </a:endParaRPr>
          </a:p>
        </p:txBody>
      </p:sp>
      <p:grpSp>
        <p:nvGrpSpPr>
          <p:cNvPr id="46" name="Google Shape;12026;p94"/>
          <p:cNvGrpSpPr/>
          <p:nvPr/>
        </p:nvGrpSpPr>
        <p:grpSpPr>
          <a:xfrm>
            <a:off x="1525302" y="1308610"/>
            <a:ext cx="326495" cy="342865"/>
            <a:chOff x="7055134" y="2919170"/>
            <a:chExt cx="290321" cy="310820"/>
          </a:xfrm>
        </p:grpSpPr>
        <p:sp>
          <p:nvSpPr>
            <p:cNvPr id="47" name="Google Shape;12027;p94"/>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chemeClr val="bg1">
                <a:lumMod val="50000"/>
              </a:schemeClr>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48" name="Google Shape;12028;p94"/>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49" name="Google Shape;12029;p94"/>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50" name="Google Shape;12030;p94"/>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51" name="Google Shape;12031;p94"/>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52" name="Google Shape;12032;p94"/>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53" name="Google Shape;12033;p94"/>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54" name="Google Shape;12034;p94"/>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55" name="Google Shape;12035;p94"/>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56" name="Google Shape;12036;p94"/>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57" name="Google Shape;12037;p94"/>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58" name="Google Shape;12038;p94"/>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59" name="Google Shape;12039;p94"/>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sp>
          <p:nvSpPr>
            <p:cNvPr id="60" name="Google Shape;12040;p94"/>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solidFill>
                <a:srgbClr val="E4C0C5"/>
              </a:solidFill>
            </a:ln>
          </p:spPr>
          <p:txBody>
            <a:bodyPr spcFirstLastPara="1" wrap="square" lIns="183550" tIns="183550" rIns="183550" bIns="183550" anchor="ctr"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p4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t>Prompting</a:t>
            </a:r>
            <a:endParaRPr dirty="0"/>
          </a:p>
        </p:txBody>
      </p:sp>
      <p:sp>
        <p:nvSpPr>
          <p:cNvPr id="3" name="Rectangle 2"/>
          <p:cNvSpPr/>
          <p:nvPr/>
        </p:nvSpPr>
        <p:spPr>
          <a:xfrm>
            <a:off x="528084" y="1312183"/>
            <a:ext cx="7708604" cy="2677656"/>
          </a:xfrm>
          <a:prstGeom prst="rect">
            <a:avLst/>
          </a:prstGeom>
        </p:spPr>
        <p:txBody>
          <a:bodyPr wrap="square">
            <a:spAutoFit/>
          </a:bodyPr>
          <a:lstStyle/>
          <a:p>
            <a:r>
              <a:rPr lang="en-CA" sz="2400" dirty="0">
                <a:solidFill>
                  <a:schemeClr val="bg2">
                    <a:lumMod val="50000"/>
                  </a:schemeClr>
                </a:solidFill>
              </a:rPr>
              <a:t>When </a:t>
            </a:r>
            <a:r>
              <a:rPr lang="en-CA" sz="2400" dirty="0" smtClean="0">
                <a:solidFill>
                  <a:schemeClr val="bg2">
                    <a:lumMod val="50000"/>
                  </a:schemeClr>
                </a:solidFill>
              </a:rPr>
              <a:t>we </a:t>
            </a:r>
            <a:r>
              <a:rPr lang="en-CA" sz="2400" dirty="0">
                <a:solidFill>
                  <a:schemeClr val="bg2">
                    <a:lumMod val="50000"/>
                  </a:schemeClr>
                </a:solidFill>
              </a:rPr>
              <a:t>prompt a language model, </a:t>
            </a:r>
            <a:r>
              <a:rPr lang="en-CA" sz="2400" dirty="0" smtClean="0">
                <a:solidFill>
                  <a:schemeClr val="bg2">
                    <a:lumMod val="50000"/>
                  </a:schemeClr>
                </a:solidFill>
              </a:rPr>
              <a:t>we </a:t>
            </a:r>
            <a:r>
              <a:rPr lang="en-CA" sz="2400" dirty="0">
                <a:solidFill>
                  <a:schemeClr val="bg2">
                    <a:lumMod val="50000"/>
                  </a:schemeClr>
                </a:solidFill>
              </a:rPr>
              <a:t>put it in a temporary state, and then you generate a sample from the model</a:t>
            </a:r>
            <a:r>
              <a:rPr lang="en-CA" sz="2400" dirty="0" smtClean="0">
                <a:solidFill>
                  <a:schemeClr val="bg2">
                    <a:lumMod val="50000"/>
                  </a:schemeClr>
                </a:solidFill>
              </a:rPr>
              <a:t>.</a:t>
            </a:r>
          </a:p>
          <a:p>
            <a:r>
              <a:rPr lang="en-CA" sz="2400" dirty="0" smtClean="0"/>
              <a:t>• </a:t>
            </a:r>
            <a:r>
              <a:rPr lang="en-CA" sz="2400" dirty="0"/>
              <a:t>Better late than __________ </a:t>
            </a:r>
            <a:endParaRPr lang="en-CA" sz="2400" dirty="0" smtClean="0"/>
          </a:p>
          <a:p>
            <a:r>
              <a:rPr lang="en-CA" sz="2400" dirty="0" smtClean="0"/>
              <a:t>• </a:t>
            </a:r>
            <a:r>
              <a:rPr lang="en-CA" sz="2400" dirty="0"/>
              <a:t>Every day, I eat breakfast, lunch, and __________ </a:t>
            </a:r>
            <a:endParaRPr lang="en-CA" sz="2400" dirty="0" smtClean="0"/>
          </a:p>
          <a:p>
            <a:r>
              <a:rPr lang="en-CA" sz="2400" dirty="0" smtClean="0"/>
              <a:t>• </a:t>
            </a:r>
            <a:r>
              <a:rPr lang="en-CA" sz="2400" dirty="0"/>
              <a:t>The President of the U.S. is __________ </a:t>
            </a:r>
            <a:endParaRPr lang="en-CA" sz="2400" dirty="0" smtClean="0"/>
          </a:p>
          <a:p>
            <a:r>
              <a:rPr lang="en-CA" sz="2400" dirty="0" smtClean="0"/>
              <a:t>• </a:t>
            </a:r>
            <a:r>
              <a:rPr lang="en-CA" sz="2400" dirty="0"/>
              <a:t>The key to happiness is __________</a:t>
            </a:r>
          </a:p>
        </p:txBody>
      </p:sp>
    </p:spTree>
    <p:extLst>
      <p:ext uri="{BB962C8B-B14F-4D97-AF65-F5344CB8AC3E}">
        <p14:creationId xmlns:p14="http://schemas.microsoft.com/office/powerpoint/2010/main" val="1763152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p4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t>Prompting</a:t>
            </a:r>
            <a:endParaRPr dirty="0"/>
          </a:p>
        </p:txBody>
      </p:sp>
      <p:pic>
        <p:nvPicPr>
          <p:cNvPr id="2" name="Picture 1"/>
          <p:cNvPicPr>
            <a:picLocks noChangeAspect="1"/>
          </p:cNvPicPr>
          <p:nvPr/>
        </p:nvPicPr>
        <p:blipFill>
          <a:blip r:embed="rId3"/>
          <a:stretch>
            <a:fillRect/>
          </a:stretch>
        </p:blipFill>
        <p:spPr>
          <a:xfrm>
            <a:off x="1184426" y="1498282"/>
            <a:ext cx="6648225" cy="3007265"/>
          </a:xfrm>
          <a:prstGeom prst="rect">
            <a:avLst/>
          </a:prstGeom>
        </p:spPr>
      </p:pic>
    </p:spTree>
    <p:extLst>
      <p:ext uri="{BB962C8B-B14F-4D97-AF65-F5344CB8AC3E}">
        <p14:creationId xmlns:p14="http://schemas.microsoft.com/office/powerpoint/2010/main" val="2858747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p4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t>Prompting</a:t>
            </a:r>
            <a:endParaRPr dirty="0"/>
          </a:p>
        </p:txBody>
      </p:sp>
    </p:spTree>
    <p:extLst>
      <p:ext uri="{BB962C8B-B14F-4D97-AF65-F5344CB8AC3E}">
        <p14:creationId xmlns:p14="http://schemas.microsoft.com/office/powerpoint/2010/main" val="263833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3597530" y="2380050"/>
            <a:ext cx="5252794"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smtClean="0"/>
              <a:t>Capabilities and Ideas</a:t>
            </a:r>
            <a:endParaRPr sz="3600" dirty="0"/>
          </a:p>
        </p:txBody>
      </p:sp>
      <p:sp>
        <p:nvSpPr>
          <p:cNvPr id="251" name="Google Shape;251;p45"/>
          <p:cNvSpPr txBox="1">
            <a:spLocks noGrp="1"/>
          </p:cNvSpPr>
          <p:nvPr>
            <p:ph type="title" idx="2"/>
          </p:nvPr>
        </p:nvSpPr>
        <p:spPr>
          <a:xfrm>
            <a:off x="3859250" y="1062325"/>
            <a:ext cx="4360200" cy="12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04</a:t>
            </a:r>
            <a:endParaRPr dirty="0"/>
          </a:p>
        </p:txBody>
      </p:sp>
      <p:sp>
        <p:nvSpPr>
          <p:cNvPr id="252" name="Google Shape;252;p45"/>
          <p:cNvSpPr txBox="1">
            <a:spLocks noGrp="1"/>
          </p:cNvSpPr>
          <p:nvPr>
            <p:ph type="subTitle" idx="1"/>
          </p:nvPr>
        </p:nvSpPr>
        <p:spPr>
          <a:xfrm>
            <a:off x="3859250" y="3221850"/>
            <a:ext cx="4360200" cy="37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What we can Do!</a:t>
            </a:r>
            <a:endParaRPr dirty="0"/>
          </a:p>
        </p:txBody>
      </p:sp>
      <p:pic>
        <p:nvPicPr>
          <p:cNvPr id="253" name="Google Shape;253;p45"/>
          <p:cNvPicPr preferRelativeResize="0"/>
          <p:nvPr/>
        </p:nvPicPr>
        <p:blipFill rotWithShape="1">
          <a:blip r:embed="rId3">
            <a:alphaModFix/>
          </a:blip>
          <a:srcRect l="14335" r="14342"/>
          <a:stretch/>
        </p:blipFill>
        <p:spPr>
          <a:xfrm>
            <a:off x="793150" y="348250"/>
            <a:ext cx="3023699" cy="4260250"/>
          </a:xfrm>
          <a:prstGeom prst="rect">
            <a:avLst/>
          </a:prstGeom>
          <a:noFill/>
          <a:ln>
            <a:noFill/>
          </a:ln>
        </p:spPr>
      </p:pic>
    </p:spTree>
    <p:extLst>
      <p:ext uri="{BB962C8B-B14F-4D97-AF65-F5344CB8AC3E}">
        <p14:creationId xmlns:p14="http://schemas.microsoft.com/office/powerpoint/2010/main" val="740225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t>Presented By:</a:t>
            </a:r>
            <a:endParaRPr dirty="0"/>
          </a:p>
        </p:txBody>
      </p:sp>
      <p:sp>
        <p:nvSpPr>
          <p:cNvPr id="540" name="Google Shape;540;p64"/>
          <p:cNvSpPr txBox="1">
            <a:spLocks noGrp="1"/>
          </p:cNvSpPr>
          <p:nvPr>
            <p:ph type="subTitle" idx="3"/>
          </p:nvPr>
        </p:nvSpPr>
        <p:spPr>
          <a:xfrm>
            <a:off x="1723475" y="2583017"/>
            <a:ext cx="23307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Ankur Gupta</a:t>
            </a:r>
            <a:endParaRPr dirty="0"/>
          </a:p>
        </p:txBody>
      </p:sp>
      <p:sp>
        <p:nvSpPr>
          <p:cNvPr id="541" name="Google Shape;541;p64"/>
          <p:cNvSpPr txBox="1">
            <a:spLocks noGrp="1"/>
          </p:cNvSpPr>
          <p:nvPr>
            <p:ph type="subTitle" idx="1"/>
          </p:nvPr>
        </p:nvSpPr>
        <p:spPr>
          <a:xfrm>
            <a:off x="4572000" y="2826371"/>
            <a:ext cx="302636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Stanford Certified</a:t>
            </a:r>
          </a:p>
          <a:p>
            <a:pPr marL="0" lvl="0" indent="0" algn="ctr" rtl="0">
              <a:spcBef>
                <a:spcPts val="0"/>
              </a:spcBef>
              <a:spcAft>
                <a:spcPts val="0"/>
              </a:spcAft>
              <a:buNone/>
            </a:pPr>
            <a:r>
              <a:rPr lang="en" dirty="0" smtClean="0"/>
              <a:t>MS in AI from Liverpool John Moores</a:t>
            </a:r>
            <a:endParaRPr dirty="0"/>
          </a:p>
        </p:txBody>
      </p:sp>
      <p:sp>
        <p:nvSpPr>
          <p:cNvPr id="542" name="Google Shape;542;p64"/>
          <p:cNvSpPr txBox="1">
            <a:spLocks noGrp="1"/>
          </p:cNvSpPr>
          <p:nvPr>
            <p:ph type="subTitle" idx="2"/>
          </p:nvPr>
        </p:nvSpPr>
        <p:spPr>
          <a:xfrm>
            <a:off x="1723475" y="2866230"/>
            <a:ext cx="233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PMP Professional</a:t>
            </a:r>
          </a:p>
          <a:p>
            <a:pPr marL="0" lvl="0" indent="0" algn="ctr" rtl="0">
              <a:spcBef>
                <a:spcPts val="0"/>
              </a:spcBef>
              <a:spcAft>
                <a:spcPts val="0"/>
              </a:spcAft>
              <a:buNone/>
            </a:pPr>
            <a:r>
              <a:rPr lang="en" dirty="0" smtClean="0"/>
              <a:t> M.Tech in AI from Bits</a:t>
            </a:r>
            <a:endParaRPr dirty="0"/>
          </a:p>
        </p:txBody>
      </p:sp>
      <p:sp>
        <p:nvSpPr>
          <p:cNvPr id="543" name="Google Shape;543;p64"/>
          <p:cNvSpPr txBox="1">
            <a:spLocks noGrp="1"/>
          </p:cNvSpPr>
          <p:nvPr>
            <p:ph type="subTitle" idx="4"/>
          </p:nvPr>
        </p:nvSpPr>
        <p:spPr>
          <a:xfrm>
            <a:off x="5089825" y="2530066"/>
            <a:ext cx="23307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Ravi Dhir</a:t>
            </a:r>
            <a:endParaRPr dirty="0"/>
          </a:p>
        </p:txBody>
      </p:sp>
      <p:pic>
        <p:nvPicPr>
          <p:cNvPr id="544" name="Google Shape;544;p64"/>
          <p:cNvPicPr preferRelativeResize="0"/>
          <p:nvPr/>
        </p:nvPicPr>
        <p:blipFill rotWithShape="1">
          <a:blip r:embed="rId3">
            <a:alphaModFix/>
          </a:blip>
          <a:srcRect l="45592" r="7321" b="30221"/>
          <a:stretch/>
        </p:blipFill>
        <p:spPr>
          <a:xfrm>
            <a:off x="2075191" y="1300048"/>
            <a:ext cx="1327228" cy="1166706"/>
          </a:xfrm>
          <a:prstGeom prst="rect">
            <a:avLst/>
          </a:prstGeom>
          <a:noFill/>
          <a:ln w="19050" cap="flat" cmpd="sng">
            <a:solidFill>
              <a:schemeClr val="dk1"/>
            </a:solidFill>
            <a:prstDash val="solid"/>
            <a:round/>
            <a:headEnd type="none" w="sm" len="sm"/>
            <a:tailEnd type="none" w="sm" len="sm"/>
          </a:ln>
        </p:spPr>
      </p:pic>
      <p:pic>
        <p:nvPicPr>
          <p:cNvPr id="545" name="Google Shape;545;p64"/>
          <p:cNvPicPr preferRelativeResize="0"/>
          <p:nvPr/>
        </p:nvPicPr>
        <p:blipFill>
          <a:blip r:embed="rId4">
            <a:extLst>
              <a:ext uri="{28A0092B-C50C-407E-A947-70E740481C1C}">
                <a14:useLocalDpi xmlns:a14="http://schemas.microsoft.com/office/drawing/2010/main" val="0"/>
              </a:ext>
            </a:extLst>
          </a:blip>
          <a:stretch>
            <a:fillRect/>
          </a:stretch>
        </p:blipFill>
        <p:spPr>
          <a:xfrm>
            <a:off x="5370149" y="1222979"/>
            <a:ext cx="1770051" cy="1178033"/>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77"/>
          <p:cNvSpPr txBox="1">
            <a:spLocks noGrp="1"/>
          </p:cNvSpPr>
          <p:nvPr>
            <p:ph type="body" idx="1"/>
          </p:nvPr>
        </p:nvSpPr>
        <p:spPr>
          <a:xfrm>
            <a:off x="721125" y="1202800"/>
            <a:ext cx="6565722" cy="3408900"/>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SzPts val="1400"/>
              <a:buFont typeface="Cairo"/>
              <a:buChar char="●"/>
            </a:pPr>
            <a:r>
              <a:rPr lang="en-CA" dirty="0" smtClean="0">
                <a:uFill>
                  <a:noFill/>
                </a:uFill>
                <a:latin typeface="Cairo"/>
                <a:ea typeface="Cairo"/>
                <a:cs typeface="Cairo"/>
                <a:sym typeface="Cairo"/>
              </a:rPr>
              <a:t>Andrej </a:t>
            </a:r>
            <a:r>
              <a:rPr lang="en-CA" dirty="0" err="1" smtClean="0">
                <a:uFill>
                  <a:noFill/>
                </a:uFill>
                <a:latin typeface="Cairo"/>
                <a:ea typeface="Cairo"/>
                <a:cs typeface="Cairo"/>
                <a:sym typeface="Cairo"/>
              </a:rPr>
              <a:t>Karpathy</a:t>
            </a:r>
            <a:r>
              <a:rPr lang="en-CA" dirty="0" smtClean="0">
                <a:uFill>
                  <a:noFill/>
                </a:uFill>
                <a:latin typeface="Cairo"/>
                <a:ea typeface="Cairo"/>
                <a:cs typeface="Cairo"/>
                <a:sym typeface="Cairo"/>
              </a:rPr>
              <a:t> – Various Blogs and YouTube Channel</a:t>
            </a:r>
          </a:p>
          <a:p>
            <a:pPr marL="457200" lvl="0" indent="-317500" algn="l" rtl="0">
              <a:spcBef>
                <a:spcPts val="1000"/>
              </a:spcBef>
              <a:spcAft>
                <a:spcPts val="0"/>
              </a:spcAft>
              <a:buSzPts val="1400"/>
              <a:buFont typeface="Cairo"/>
              <a:buChar char="●"/>
            </a:pPr>
            <a:r>
              <a:rPr lang="en-CA" dirty="0" smtClean="0">
                <a:uFill>
                  <a:noFill/>
                </a:uFill>
                <a:latin typeface="Cairo"/>
                <a:ea typeface="Cairo"/>
                <a:cs typeface="Cairo"/>
                <a:sym typeface="Cairo"/>
              </a:rPr>
              <a:t>Stanford AI – CS224U and CS224N</a:t>
            </a:r>
          </a:p>
          <a:p>
            <a:pPr marL="457200" lvl="0" indent="-317500" algn="l" rtl="0">
              <a:spcBef>
                <a:spcPts val="1000"/>
              </a:spcBef>
              <a:spcAft>
                <a:spcPts val="0"/>
              </a:spcAft>
              <a:buSzPts val="1400"/>
              <a:buFont typeface="Cairo"/>
              <a:buChar char="●"/>
            </a:pPr>
            <a:r>
              <a:rPr lang="en-CA" dirty="0" smtClean="0">
                <a:uFill>
                  <a:noFill/>
                </a:uFill>
                <a:latin typeface="Cairo"/>
                <a:ea typeface="Cairo"/>
                <a:cs typeface="Cairo"/>
                <a:sym typeface="Cairo"/>
              </a:rPr>
              <a:t>IITM –Prof. </a:t>
            </a:r>
            <a:r>
              <a:rPr lang="en-CA" dirty="0" err="1" smtClean="0">
                <a:uFill>
                  <a:noFill/>
                </a:uFill>
                <a:latin typeface="Cairo"/>
                <a:ea typeface="Cairo"/>
                <a:cs typeface="Cairo"/>
                <a:sym typeface="Cairo"/>
              </a:rPr>
              <a:t>Mitesh</a:t>
            </a:r>
            <a:r>
              <a:rPr lang="en-CA" dirty="0" smtClean="0">
                <a:uFill>
                  <a:noFill/>
                </a:uFill>
                <a:latin typeface="Cairo"/>
                <a:ea typeface="Cairo"/>
                <a:cs typeface="Cairo"/>
                <a:sym typeface="Cairo"/>
              </a:rPr>
              <a:t> </a:t>
            </a:r>
            <a:r>
              <a:rPr lang="en-CA" dirty="0" err="1" smtClean="0">
                <a:uFill>
                  <a:noFill/>
                </a:uFill>
                <a:latin typeface="Cairo"/>
                <a:ea typeface="Cairo"/>
                <a:cs typeface="Cairo"/>
                <a:sym typeface="Cairo"/>
              </a:rPr>
              <a:t>Khapra’s</a:t>
            </a:r>
            <a:r>
              <a:rPr lang="en-CA" dirty="0" smtClean="0">
                <a:uFill>
                  <a:noFill/>
                </a:uFill>
                <a:latin typeface="Cairo"/>
                <a:ea typeface="Cairo"/>
                <a:cs typeface="Cairo"/>
                <a:sym typeface="Cairo"/>
              </a:rPr>
              <a:t> Lectures</a:t>
            </a:r>
            <a:endParaRPr dirty="0">
              <a:latin typeface="Cairo"/>
              <a:ea typeface="Cairo"/>
              <a:cs typeface="Cairo"/>
              <a:sym typeface="Cairo"/>
            </a:endParaRPr>
          </a:p>
        </p:txBody>
      </p:sp>
      <p:sp>
        <p:nvSpPr>
          <p:cNvPr id="782" name="Google Shape;782;p7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5" name="Google Shape;755;p75"/>
          <p:cNvSpPr txBox="1">
            <a:spLocks noGrp="1"/>
          </p:cNvSpPr>
          <p:nvPr>
            <p:ph type="body" idx="2"/>
          </p:nvPr>
        </p:nvSpPr>
        <p:spPr>
          <a:xfrm>
            <a:off x="2717825" y="4289500"/>
            <a:ext cx="3708300" cy="29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Please keep this slide for attribution</a:t>
            </a:r>
            <a:endParaRPr dirty="0"/>
          </a:p>
        </p:txBody>
      </p:sp>
      <p:sp>
        <p:nvSpPr>
          <p:cNvPr id="756" name="Google Shape;756;p75"/>
          <p:cNvSpPr txBox="1">
            <a:spLocks noGrp="1"/>
          </p:cNvSpPr>
          <p:nvPr>
            <p:ph type="ctrTitle"/>
          </p:nvPr>
        </p:nvSpPr>
        <p:spPr>
          <a:xfrm>
            <a:off x="2652914" y="2237258"/>
            <a:ext cx="3708300" cy="10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400" dirty="0">
                <a:latin typeface="Electrolize"/>
                <a:ea typeface="Electrolize"/>
                <a:cs typeface="Electrolize"/>
                <a:sym typeface="Electrolize"/>
              </a:rPr>
              <a:t>THANKS!</a:t>
            </a:r>
            <a:endParaRPr sz="6400" dirty="0">
              <a:latin typeface="Electrolize"/>
              <a:ea typeface="Electrolize"/>
              <a:cs typeface="Electrolize"/>
              <a:sym typeface="Electroliz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4"/>
          <p:cNvSpPr txBox="1">
            <a:spLocks noGrp="1"/>
          </p:cNvSpPr>
          <p:nvPr>
            <p:ph type="title"/>
          </p:nvPr>
        </p:nvSpPr>
        <p:spPr>
          <a:xfrm>
            <a:off x="507258" y="1732150"/>
            <a:ext cx="7842482" cy="159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b="1" dirty="0" smtClean="0"/>
              <a:t>You shall know a word by the company it keeps.</a:t>
            </a:r>
            <a:endParaRPr sz="4400" dirty="0"/>
          </a:p>
        </p:txBody>
      </p:sp>
      <p:sp>
        <p:nvSpPr>
          <p:cNvPr id="245" name="Google Shape;245;p44"/>
          <p:cNvSpPr txBox="1">
            <a:spLocks noGrp="1"/>
          </p:cNvSpPr>
          <p:nvPr>
            <p:ph type="subTitle" idx="1"/>
          </p:nvPr>
        </p:nvSpPr>
        <p:spPr>
          <a:xfrm>
            <a:off x="1657571" y="3195269"/>
            <a:ext cx="5922300" cy="773400"/>
          </a:xfrm>
          <a:prstGeom prst="rect">
            <a:avLst/>
          </a:prstGeom>
        </p:spPr>
        <p:txBody>
          <a:bodyPr spcFirstLastPara="1" wrap="square" lIns="91425" tIns="91425" rIns="91425" bIns="91425" anchor="t" anchorCtr="0">
            <a:noAutofit/>
          </a:bodyPr>
          <a:lstStyle/>
          <a:p>
            <a:pPr marL="0" indent="0"/>
            <a:r>
              <a:rPr lang="en-CA" dirty="0" smtClean="0"/>
              <a:t>- John </a:t>
            </a:r>
            <a:r>
              <a:rPr lang="en-CA" dirty="0"/>
              <a:t>Rupert </a:t>
            </a:r>
            <a:r>
              <a:rPr lang="en-CA" dirty="0" smtClean="0"/>
              <a:t>Firth (1957)</a:t>
            </a: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3" name="Google Shape;273;p4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t>What is Generative AI?</a:t>
            </a:r>
            <a:endParaRPr dirty="0"/>
          </a:p>
        </p:txBody>
      </p:sp>
      <p:sp>
        <p:nvSpPr>
          <p:cNvPr id="23" name="Google Shape;265;p47"/>
          <p:cNvSpPr txBox="1">
            <a:spLocks/>
          </p:cNvSpPr>
          <p:nvPr/>
        </p:nvSpPr>
        <p:spPr>
          <a:xfrm>
            <a:off x="124578" y="1261652"/>
            <a:ext cx="8349041" cy="1482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0" indent="0">
              <a:buClr>
                <a:srgbClr val="273D40"/>
              </a:buClr>
              <a:buSzPts val="600"/>
              <a:buFont typeface="Arial"/>
              <a:buNone/>
            </a:pPr>
            <a:r>
              <a:rPr lang="en-US" dirty="0" smtClean="0"/>
              <a:t>                              </a:t>
            </a:r>
          </a:p>
          <a:p>
            <a:r>
              <a:rPr lang="en-US" dirty="0"/>
              <a:t>Generative AI refers to artificial intelligence systems and models that have the ability to generate new content, such as images, text, or other types of data. </a:t>
            </a:r>
            <a:endParaRPr lang="en-US" dirty="0" smtClean="0"/>
          </a:p>
          <a:p>
            <a:r>
              <a:rPr lang="en-US" dirty="0" smtClean="0"/>
              <a:t>Trained on </a:t>
            </a:r>
            <a:r>
              <a:rPr lang="en-US" dirty="0"/>
              <a:t>large datasets and learn patterns and structures from the data, enabling them to generate new, realistic content that is similar to what they were trained on. </a:t>
            </a:r>
            <a:endParaRPr lang="en-US" dirty="0"/>
          </a:p>
          <a:p>
            <a:r>
              <a:rPr lang="en-US" dirty="0" smtClean="0"/>
              <a:t>Multimodal </a:t>
            </a:r>
            <a:r>
              <a:rPr lang="en-US" dirty="0"/>
              <a:t>models are a type of generative AI that can handle and generate content in multiple modalities, such as text, images, and sometimes audio. These models are designed to understand and generate information across different types of data, allowing them to create coherent and meaningful outputs that involve multiple modalities.</a:t>
            </a:r>
          </a:p>
          <a:p>
            <a:endParaRPr lang="en-US" b="1" dirty="0" smtClean="0"/>
          </a:p>
          <a:p>
            <a:r>
              <a:rPr lang="en-US" b="1" dirty="0" smtClean="0"/>
              <a:t>Language </a:t>
            </a:r>
            <a:r>
              <a:rPr lang="en-US" b="1" dirty="0"/>
              <a:t>Models (LLM</a:t>
            </a:r>
            <a:r>
              <a:rPr lang="en-US" b="1" dirty="0" smtClean="0"/>
              <a:t>): </a:t>
            </a:r>
            <a:r>
              <a:rPr lang="en-US" dirty="0" smtClean="0"/>
              <a:t>Language </a:t>
            </a:r>
            <a:r>
              <a:rPr lang="en-US" dirty="0"/>
              <a:t>models, like GPT-3, are primarily focused on generating and understanding natural language text</a:t>
            </a:r>
            <a:r>
              <a:rPr lang="en-US" dirty="0" smtClean="0"/>
              <a:t>..</a:t>
            </a:r>
            <a:endParaRPr lang="en-US" dirty="0"/>
          </a:p>
          <a:p>
            <a:r>
              <a:rPr lang="en-US" b="1" dirty="0"/>
              <a:t>Diffusion-based </a:t>
            </a:r>
            <a:r>
              <a:rPr lang="en-US" b="1" dirty="0" smtClean="0"/>
              <a:t>Models: </a:t>
            </a:r>
            <a:r>
              <a:rPr lang="en-US" dirty="0" smtClean="0"/>
              <a:t>Diffusion-based </a:t>
            </a:r>
            <a:r>
              <a:rPr lang="en-US" dirty="0"/>
              <a:t>models, on the other hand, belong to a different class of generative models that use a different </a:t>
            </a:r>
            <a:r>
              <a:rPr lang="en-US" dirty="0" smtClean="0"/>
              <a:t>approach for </a:t>
            </a:r>
            <a:r>
              <a:rPr lang="en-US" dirty="0"/>
              <a:t>generating content, often applied to other modalities like images. </a:t>
            </a:r>
            <a:endParaRPr lang="en-US" dirty="0"/>
          </a:p>
        </p:txBody>
      </p:sp>
    </p:spTree>
    <p:extLst>
      <p:ext uri="{BB962C8B-B14F-4D97-AF65-F5344CB8AC3E}">
        <p14:creationId xmlns:p14="http://schemas.microsoft.com/office/powerpoint/2010/main" val="115252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3597530" y="2380050"/>
            <a:ext cx="5252794"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smtClean="0"/>
              <a:t>Large Language Models</a:t>
            </a:r>
            <a:endParaRPr sz="3600" dirty="0"/>
          </a:p>
        </p:txBody>
      </p:sp>
      <p:sp>
        <p:nvSpPr>
          <p:cNvPr id="251" name="Google Shape;251;p45"/>
          <p:cNvSpPr txBox="1">
            <a:spLocks noGrp="1"/>
          </p:cNvSpPr>
          <p:nvPr>
            <p:ph type="title" idx="2"/>
          </p:nvPr>
        </p:nvSpPr>
        <p:spPr>
          <a:xfrm>
            <a:off x="3859250" y="1062325"/>
            <a:ext cx="4360200" cy="12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dirty="0"/>
          </a:p>
        </p:txBody>
      </p:sp>
      <p:sp>
        <p:nvSpPr>
          <p:cNvPr id="252" name="Google Shape;252;p45"/>
          <p:cNvSpPr txBox="1">
            <a:spLocks noGrp="1"/>
          </p:cNvSpPr>
          <p:nvPr>
            <p:ph type="subTitle" idx="1"/>
          </p:nvPr>
        </p:nvSpPr>
        <p:spPr>
          <a:xfrm>
            <a:off x="3859250" y="3221850"/>
            <a:ext cx="4360200" cy="37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What is a Language Model!!?</a:t>
            </a:r>
            <a:endParaRPr dirty="0"/>
          </a:p>
        </p:txBody>
      </p:sp>
      <p:pic>
        <p:nvPicPr>
          <p:cNvPr id="253" name="Google Shape;253;p45"/>
          <p:cNvPicPr preferRelativeResize="0"/>
          <p:nvPr/>
        </p:nvPicPr>
        <p:blipFill rotWithShape="1">
          <a:blip r:embed="rId3">
            <a:alphaModFix/>
          </a:blip>
          <a:srcRect l="14335" r="14342"/>
          <a:stretch/>
        </p:blipFill>
        <p:spPr>
          <a:xfrm>
            <a:off x="793150" y="348250"/>
            <a:ext cx="3023699" cy="426025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p4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t>Language Model</a:t>
            </a:r>
            <a:endParaRPr dirty="0"/>
          </a:p>
        </p:txBody>
      </p:sp>
      <p:sp>
        <p:nvSpPr>
          <p:cNvPr id="4" name="Google Shape;265;p47"/>
          <p:cNvSpPr txBox="1">
            <a:spLocks/>
          </p:cNvSpPr>
          <p:nvPr/>
        </p:nvSpPr>
        <p:spPr>
          <a:xfrm>
            <a:off x="620764" y="1093925"/>
            <a:ext cx="5388261" cy="1482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0" indent="0">
              <a:buClr>
                <a:srgbClr val="273D40"/>
              </a:buClr>
              <a:buSzPts val="600"/>
              <a:buFont typeface="Arial"/>
              <a:buNone/>
            </a:pPr>
            <a:r>
              <a:rPr lang="en-US" dirty="0" smtClean="0"/>
              <a:t>                              Understanding the World of AI before </a:t>
            </a:r>
            <a:r>
              <a:rPr lang="en-US" dirty="0" smtClean="0"/>
              <a:t>LLM’s (2010 +)</a:t>
            </a:r>
            <a:endParaRPr lang="en-US" dirty="0" smtClean="0"/>
          </a:p>
          <a:p>
            <a:pPr marL="241300" indent="-215900">
              <a:spcBef>
                <a:spcPts val="1600"/>
              </a:spcBef>
              <a:buFont typeface="Cairo"/>
              <a:buChar char="●"/>
            </a:pPr>
            <a:r>
              <a:rPr lang="en-US" dirty="0" smtClean="0">
                <a:solidFill>
                  <a:schemeClr val="bg1">
                    <a:lumMod val="50000"/>
                  </a:schemeClr>
                </a:solidFill>
              </a:rPr>
              <a:t>Prior to 2010, Rule based and Statistical approaches were prevalent, then came Deep Learning Era…</a:t>
            </a:r>
            <a:endParaRPr lang="en-US" dirty="0">
              <a:solidFill>
                <a:schemeClr val="bg1">
                  <a:lumMod val="50000"/>
                </a:schemeClr>
              </a:solidFill>
            </a:endParaRPr>
          </a:p>
        </p:txBody>
      </p:sp>
      <p:pic>
        <p:nvPicPr>
          <p:cNvPr id="3" name="Picture 2"/>
          <p:cNvPicPr>
            <a:picLocks noChangeAspect="1"/>
          </p:cNvPicPr>
          <p:nvPr/>
        </p:nvPicPr>
        <p:blipFill>
          <a:blip r:embed="rId3"/>
          <a:stretch>
            <a:fillRect/>
          </a:stretch>
        </p:blipFill>
        <p:spPr>
          <a:xfrm>
            <a:off x="259619" y="2469824"/>
            <a:ext cx="2828628" cy="1894831"/>
          </a:xfrm>
          <a:prstGeom prst="rect">
            <a:avLst/>
          </a:prstGeom>
        </p:spPr>
      </p:pic>
      <p:pic>
        <p:nvPicPr>
          <p:cNvPr id="5" name="Picture 4"/>
          <p:cNvPicPr>
            <a:picLocks noChangeAspect="1"/>
          </p:cNvPicPr>
          <p:nvPr/>
        </p:nvPicPr>
        <p:blipFill>
          <a:blip r:embed="rId4"/>
          <a:stretch>
            <a:fillRect/>
          </a:stretch>
        </p:blipFill>
        <p:spPr>
          <a:xfrm>
            <a:off x="3314894" y="2213024"/>
            <a:ext cx="2920778" cy="2479990"/>
          </a:xfrm>
          <a:prstGeom prst="rect">
            <a:avLst/>
          </a:prstGeom>
        </p:spPr>
      </p:pic>
      <p:pic>
        <p:nvPicPr>
          <p:cNvPr id="7" name="Picture 6"/>
          <p:cNvPicPr>
            <a:picLocks noChangeAspect="1"/>
          </p:cNvPicPr>
          <p:nvPr/>
        </p:nvPicPr>
        <p:blipFill>
          <a:blip r:embed="rId5"/>
          <a:stretch>
            <a:fillRect/>
          </a:stretch>
        </p:blipFill>
        <p:spPr>
          <a:xfrm>
            <a:off x="6502550" y="2469824"/>
            <a:ext cx="2322473" cy="1318289"/>
          </a:xfrm>
          <a:prstGeom prst="rect">
            <a:avLst/>
          </a:prstGeom>
        </p:spPr>
      </p:pic>
      <p:sp>
        <p:nvSpPr>
          <p:cNvPr id="8" name="TextBox 7"/>
          <p:cNvSpPr txBox="1"/>
          <p:nvPr/>
        </p:nvSpPr>
        <p:spPr>
          <a:xfrm>
            <a:off x="6508853" y="2213024"/>
            <a:ext cx="749639" cy="246221"/>
          </a:xfrm>
          <a:prstGeom prst="rect">
            <a:avLst/>
          </a:prstGeom>
          <a:solidFill>
            <a:srgbClr val="D2E2F4"/>
          </a:solidFill>
        </p:spPr>
        <p:txBody>
          <a:bodyPr wrap="square" rtlCol="0">
            <a:spAutoFit/>
          </a:bodyPr>
          <a:lstStyle/>
          <a:p>
            <a:r>
              <a:rPr lang="en-CA" sz="1000" b="1" dirty="0" smtClean="0"/>
              <a:t>   2023</a:t>
            </a:r>
            <a:endParaRPr lang="en-CA" sz="10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p4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t>Language Model</a:t>
            </a:r>
            <a:endParaRPr dirty="0"/>
          </a:p>
        </p:txBody>
      </p:sp>
      <p:sp>
        <p:nvSpPr>
          <p:cNvPr id="4" name="Google Shape;265;p47"/>
          <p:cNvSpPr txBox="1">
            <a:spLocks/>
          </p:cNvSpPr>
          <p:nvPr/>
        </p:nvSpPr>
        <p:spPr>
          <a:xfrm>
            <a:off x="471908" y="1353801"/>
            <a:ext cx="5388261" cy="1482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0" indent="0">
              <a:buClr>
                <a:srgbClr val="273D40"/>
              </a:buClr>
              <a:buSzPts val="600"/>
              <a:buFont typeface="Arial"/>
              <a:buNone/>
            </a:pPr>
            <a:r>
              <a:rPr lang="en-US" dirty="0" smtClean="0"/>
              <a:t>                              </a:t>
            </a:r>
            <a:r>
              <a:rPr lang="en-US" dirty="0" smtClean="0"/>
              <a:t>The Deep Learning Era</a:t>
            </a:r>
            <a:endParaRPr lang="en-US" dirty="0">
              <a:solidFill>
                <a:schemeClr val="bg1">
                  <a:lumMod val="50000"/>
                </a:schemeClr>
              </a:solidFill>
            </a:endParaRPr>
          </a:p>
          <a:p>
            <a:pPr marL="241300" indent="-215900">
              <a:spcBef>
                <a:spcPts val="1600"/>
              </a:spcBef>
              <a:buFont typeface="Cairo"/>
              <a:buChar char="●"/>
            </a:pPr>
            <a:r>
              <a:rPr lang="en-US" dirty="0" smtClean="0">
                <a:solidFill>
                  <a:schemeClr val="tx2">
                    <a:lumMod val="50000"/>
                  </a:schemeClr>
                </a:solidFill>
              </a:rPr>
              <a:t>A </a:t>
            </a:r>
            <a:r>
              <a:rPr lang="en-US" dirty="0" smtClean="0">
                <a:solidFill>
                  <a:schemeClr val="tx2">
                    <a:lumMod val="50000"/>
                  </a:schemeClr>
                </a:solidFill>
              </a:rPr>
              <a:t>Recurrent Neural Network (RNN) </a:t>
            </a:r>
            <a:r>
              <a:rPr lang="en-US" dirty="0" smtClean="0"/>
              <a:t>used to Process Sequential (text) data.</a:t>
            </a:r>
          </a:p>
          <a:p>
            <a:pPr marL="698500" lvl="1" indent="-215900">
              <a:buFont typeface="Cairo"/>
              <a:buChar char="●"/>
            </a:pPr>
            <a:r>
              <a:rPr lang="en-US" dirty="0" smtClean="0"/>
              <a:t>Task: Machine Translation will Take input in a language and generate translation in another.</a:t>
            </a:r>
          </a:p>
          <a:p>
            <a:pPr marL="698500" lvl="1" indent="-215900">
              <a:buFont typeface="Cairo"/>
              <a:buChar char="●"/>
            </a:pPr>
            <a:r>
              <a:rPr lang="en-US" dirty="0" smtClean="0">
                <a:solidFill>
                  <a:schemeClr val="bg1">
                    <a:lumMod val="50000"/>
                  </a:schemeClr>
                </a:solidFill>
              </a:rPr>
              <a:t>Labelled Data is required </a:t>
            </a:r>
          </a:p>
          <a:p>
            <a:pPr marL="698500" lvl="1" indent="-215900">
              <a:buFont typeface="Cairo"/>
              <a:buChar char="●"/>
            </a:pPr>
            <a:r>
              <a:rPr lang="en-US" dirty="0" smtClean="0">
                <a:solidFill>
                  <a:schemeClr val="bg1">
                    <a:lumMod val="50000"/>
                  </a:schemeClr>
                </a:solidFill>
              </a:rPr>
              <a:t>Context Length: ~ 7 words</a:t>
            </a:r>
          </a:p>
          <a:p>
            <a:pPr marL="241300" indent="-215900">
              <a:buFont typeface="Cairo"/>
              <a:buChar char="●"/>
            </a:pPr>
            <a:r>
              <a:rPr lang="en-US" dirty="0" smtClean="0">
                <a:solidFill>
                  <a:schemeClr val="tx2">
                    <a:lumMod val="50000"/>
                  </a:schemeClr>
                </a:solidFill>
              </a:rPr>
              <a:t>LSTM </a:t>
            </a:r>
            <a:r>
              <a:rPr lang="en-US" dirty="0" smtClean="0">
                <a:solidFill>
                  <a:schemeClr val="bg1">
                    <a:lumMod val="50000"/>
                  </a:schemeClr>
                </a:solidFill>
              </a:rPr>
              <a:t>– An improvement over RNN – 100 words</a:t>
            </a:r>
          </a:p>
          <a:p>
            <a:pPr marL="25400" indent="0">
              <a:buNone/>
            </a:pPr>
            <a:endParaRPr lang="en-US" dirty="0" smtClean="0">
              <a:solidFill>
                <a:schemeClr val="bg1">
                  <a:lumMod val="50000"/>
                </a:schemeClr>
              </a:solidFill>
            </a:endParaRPr>
          </a:p>
          <a:p>
            <a:pPr marL="241300" indent="-215900">
              <a:buFont typeface="Cairo"/>
              <a:buChar char="●"/>
            </a:pPr>
            <a:r>
              <a:rPr lang="en-US" dirty="0" smtClean="0">
                <a:solidFill>
                  <a:schemeClr val="accent2">
                    <a:lumMod val="50000"/>
                  </a:schemeClr>
                </a:solidFill>
              </a:rPr>
              <a:t>Transformers and Attention </a:t>
            </a:r>
            <a:r>
              <a:rPr lang="en-US" dirty="0" smtClean="0">
                <a:solidFill>
                  <a:schemeClr val="bg1">
                    <a:lumMod val="50000"/>
                  </a:schemeClr>
                </a:solidFill>
              </a:rPr>
              <a:t>~ 1000 words (vague approximation)</a:t>
            </a:r>
          </a:p>
        </p:txBody>
      </p:sp>
      <p:pic>
        <p:nvPicPr>
          <p:cNvPr id="2" name="Picture 1"/>
          <p:cNvPicPr>
            <a:picLocks noChangeAspect="1"/>
          </p:cNvPicPr>
          <p:nvPr/>
        </p:nvPicPr>
        <p:blipFill>
          <a:blip r:embed="rId3"/>
          <a:stretch>
            <a:fillRect/>
          </a:stretch>
        </p:blipFill>
        <p:spPr>
          <a:xfrm>
            <a:off x="5924741" y="3087902"/>
            <a:ext cx="1306018" cy="2055598"/>
          </a:xfrm>
          <a:prstGeom prst="rect">
            <a:avLst/>
          </a:prstGeom>
        </p:spPr>
      </p:pic>
    </p:spTree>
    <p:extLst>
      <p:ext uri="{BB962C8B-B14F-4D97-AF65-F5344CB8AC3E}">
        <p14:creationId xmlns:p14="http://schemas.microsoft.com/office/powerpoint/2010/main" val="2669706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3" name="Google Shape;273;p4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t>Problems?</a:t>
            </a:r>
            <a:endParaRPr dirty="0"/>
          </a:p>
        </p:txBody>
      </p:sp>
      <p:sp>
        <p:nvSpPr>
          <p:cNvPr id="23" name="Google Shape;265;p47"/>
          <p:cNvSpPr txBox="1">
            <a:spLocks/>
          </p:cNvSpPr>
          <p:nvPr/>
        </p:nvSpPr>
        <p:spPr>
          <a:xfrm>
            <a:off x="471908" y="1353801"/>
            <a:ext cx="5388261" cy="1482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0" indent="0">
              <a:buClr>
                <a:srgbClr val="273D40"/>
              </a:buClr>
              <a:buSzPts val="600"/>
              <a:buFont typeface="Arial"/>
              <a:buNone/>
            </a:pPr>
            <a:r>
              <a:rPr lang="en-US" dirty="0" smtClean="0"/>
              <a:t>                              </a:t>
            </a:r>
          </a:p>
          <a:p>
            <a:pPr marL="241300" indent="-215900">
              <a:spcBef>
                <a:spcPts val="1600"/>
              </a:spcBef>
              <a:buFont typeface="Cairo"/>
              <a:buChar char="●"/>
            </a:pPr>
            <a:r>
              <a:rPr lang="en-US" dirty="0" smtClean="0">
                <a:solidFill>
                  <a:schemeClr val="tx2">
                    <a:lumMod val="50000"/>
                  </a:schemeClr>
                </a:solidFill>
              </a:rPr>
              <a:t>Lot of Labelled Data Required</a:t>
            </a:r>
          </a:p>
          <a:p>
            <a:pPr marL="241300" indent="-215900">
              <a:spcBef>
                <a:spcPts val="1600"/>
              </a:spcBef>
              <a:buFont typeface="Cairo"/>
              <a:buChar char="●"/>
            </a:pPr>
            <a:r>
              <a:rPr lang="en-US" dirty="0" smtClean="0">
                <a:solidFill>
                  <a:schemeClr val="tx2">
                    <a:lumMod val="50000"/>
                  </a:schemeClr>
                </a:solidFill>
              </a:rPr>
              <a:t>Context Length </a:t>
            </a:r>
            <a:r>
              <a:rPr lang="en-US" dirty="0" smtClean="0">
                <a:solidFill>
                  <a:schemeClr val="tx2">
                    <a:lumMod val="50000"/>
                  </a:schemeClr>
                </a:solidFill>
              </a:rPr>
              <a:t>is Limited</a:t>
            </a:r>
            <a:endParaRPr lang="en-US" dirty="0" smtClean="0">
              <a:solidFill>
                <a:schemeClr val="bg1">
                  <a:lumMod val="50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4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t>Enters …Large Language Model</a:t>
            </a:r>
            <a:endParaRPr dirty="0"/>
          </a:p>
        </p:txBody>
      </p:sp>
      <p:sp>
        <p:nvSpPr>
          <p:cNvPr id="29" name="Google Shape;265;p47"/>
          <p:cNvSpPr txBox="1">
            <a:spLocks/>
          </p:cNvSpPr>
          <p:nvPr/>
        </p:nvSpPr>
        <p:spPr>
          <a:xfrm>
            <a:off x="471908" y="1353801"/>
            <a:ext cx="7670924" cy="1482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241300" indent="-215900">
              <a:spcBef>
                <a:spcPts val="1600"/>
              </a:spcBef>
              <a:buFont typeface="Cairo"/>
              <a:buChar char="●"/>
            </a:pPr>
            <a:r>
              <a:rPr lang="en-US" dirty="0" smtClean="0">
                <a:solidFill>
                  <a:schemeClr val="tx2">
                    <a:lumMod val="50000"/>
                  </a:schemeClr>
                </a:solidFill>
              </a:rPr>
              <a:t>An Language Model is a Transformer based Neural Network Architecture that predicts the next word!</a:t>
            </a:r>
          </a:p>
          <a:p>
            <a:pPr marL="241300" indent="-215900">
              <a:spcBef>
                <a:spcPts val="1600"/>
              </a:spcBef>
              <a:buFont typeface="Cairo"/>
              <a:buChar char="●"/>
            </a:pPr>
            <a:endParaRPr lang="en-US" dirty="0">
              <a:solidFill>
                <a:schemeClr val="tx2">
                  <a:lumMod val="50000"/>
                </a:schemeClr>
              </a:solidFill>
            </a:endParaRPr>
          </a:p>
          <a:p>
            <a:pPr marL="241300" indent="-215900">
              <a:spcBef>
                <a:spcPts val="1600"/>
              </a:spcBef>
              <a:buFont typeface="Cairo"/>
              <a:buChar char="●"/>
            </a:pPr>
            <a:endParaRPr lang="en-US" dirty="0" smtClean="0">
              <a:solidFill>
                <a:schemeClr val="tx2">
                  <a:lumMod val="50000"/>
                </a:schemeClr>
              </a:solidFill>
            </a:endParaRPr>
          </a:p>
          <a:p>
            <a:pPr marL="241300" indent="-215900">
              <a:spcBef>
                <a:spcPts val="1600"/>
              </a:spcBef>
              <a:buFont typeface="Cairo"/>
              <a:buChar char="●"/>
            </a:pPr>
            <a:endParaRPr lang="en-US" dirty="0">
              <a:solidFill>
                <a:schemeClr val="tx2">
                  <a:lumMod val="50000"/>
                </a:schemeClr>
              </a:solidFill>
            </a:endParaRPr>
          </a:p>
          <a:p>
            <a:pPr marL="241300" indent="-215900">
              <a:spcBef>
                <a:spcPts val="1600"/>
              </a:spcBef>
              <a:buFont typeface="Cairo"/>
              <a:buChar char="●"/>
            </a:pPr>
            <a:endParaRPr lang="en-US" dirty="0" smtClean="0">
              <a:solidFill>
                <a:schemeClr val="tx2">
                  <a:lumMod val="50000"/>
                </a:schemeClr>
              </a:solidFill>
            </a:endParaRPr>
          </a:p>
          <a:p>
            <a:pPr marL="241300" indent="-215900">
              <a:spcBef>
                <a:spcPts val="1600"/>
              </a:spcBef>
              <a:buFont typeface="Cairo"/>
              <a:buChar char="●"/>
            </a:pPr>
            <a:endParaRPr lang="en-US" dirty="0">
              <a:solidFill>
                <a:schemeClr val="tx2">
                  <a:lumMod val="50000"/>
                </a:schemeClr>
              </a:solidFill>
            </a:endParaRPr>
          </a:p>
          <a:p>
            <a:pPr marL="241300" indent="-215900">
              <a:spcBef>
                <a:spcPts val="1600"/>
              </a:spcBef>
              <a:buFont typeface="Cairo"/>
              <a:buChar char="●"/>
            </a:pPr>
            <a:endParaRPr lang="en-US" dirty="0" smtClean="0">
              <a:solidFill>
                <a:schemeClr val="tx2">
                  <a:lumMod val="50000"/>
                </a:schemeClr>
              </a:solidFill>
            </a:endParaRPr>
          </a:p>
          <a:p>
            <a:pPr marL="25400" indent="0">
              <a:spcBef>
                <a:spcPts val="1600"/>
              </a:spcBef>
              <a:buNone/>
            </a:pPr>
            <a:r>
              <a:rPr lang="en-US" dirty="0" smtClean="0">
                <a:solidFill>
                  <a:schemeClr val="bg1">
                    <a:lumMod val="50000"/>
                  </a:schemeClr>
                </a:solidFill>
              </a:rPr>
              <a:t>                              Tech Note: Same as an n-gram ANN Model (RNN based)</a:t>
            </a:r>
            <a:endParaRPr lang="en-US" dirty="0">
              <a:solidFill>
                <a:schemeClr val="tx2">
                  <a:lumMod val="50000"/>
                </a:schemeClr>
              </a:solidFill>
            </a:endParaRPr>
          </a:p>
        </p:txBody>
      </p:sp>
      <p:pic>
        <p:nvPicPr>
          <p:cNvPr id="7" name="Picture 6"/>
          <p:cNvPicPr>
            <a:picLocks noChangeAspect="1"/>
          </p:cNvPicPr>
          <p:nvPr/>
        </p:nvPicPr>
        <p:blipFill>
          <a:blip r:embed="rId3"/>
          <a:stretch>
            <a:fillRect/>
          </a:stretch>
        </p:blipFill>
        <p:spPr>
          <a:xfrm>
            <a:off x="1654866" y="2275988"/>
            <a:ext cx="5278893" cy="1948411"/>
          </a:xfrm>
          <a:prstGeom prst="rect">
            <a:avLst/>
          </a:prstGeom>
        </p:spPr>
      </p:pic>
    </p:spTree>
    <p:extLst>
      <p:ext uri="{BB962C8B-B14F-4D97-AF65-F5344CB8AC3E}">
        <p14:creationId xmlns:p14="http://schemas.microsoft.com/office/powerpoint/2010/main" val="2466300291"/>
      </p:ext>
    </p:extLst>
  </p:cSld>
  <p:clrMapOvr>
    <a:masterClrMapping/>
  </p:clrMapOvr>
</p:sld>
</file>

<file path=ppt/theme/theme1.xml><?xml version="1.0" encoding="utf-8"?>
<a:theme xmlns:a="http://schemas.openxmlformats.org/drawingml/2006/main" name="South Korean Robotics &amp; AI History Lesson for College by Slidesgo">
  <a:themeElements>
    <a:clrScheme name="Simple Light">
      <a:dk1>
        <a:srgbClr val="434343"/>
      </a:dk1>
      <a:lt1>
        <a:srgbClr val="666666"/>
      </a:lt1>
      <a:dk2>
        <a:srgbClr val="C38382"/>
      </a:dk2>
      <a:lt2>
        <a:srgbClr val="D9A4A3"/>
      </a:lt2>
      <a:accent1>
        <a:srgbClr val="F7C4B1"/>
      </a:accent1>
      <a:accent2>
        <a:srgbClr val="E7A885"/>
      </a:accent2>
      <a:accent3>
        <a:srgbClr val="F2DDC7"/>
      </a:accent3>
      <a:accent4>
        <a:srgbClr val="A0A9B0"/>
      </a:accent4>
      <a:accent5>
        <a:srgbClr val="D0D1D5"/>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740</TotalTime>
  <Words>828</Words>
  <Application>Microsoft Office PowerPoint</Application>
  <PresentationFormat>On-screen Show (16:9)</PresentationFormat>
  <Paragraphs>121</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Cairo</vt:lpstr>
      <vt:lpstr>Delius Swash Caps</vt:lpstr>
      <vt:lpstr>Arial</vt:lpstr>
      <vt:lpstr>Electrolize</vt:lpstr>
      <vt:lpstr>Montserrat</vt:lpstr>
      <vt:lpstr>Bebas Neue</vt:lpstr>
      <vt:lpstr>South Korean Robotics &amp; AI History Lesson for College by Slidesgo</vt:lpstr>
      <vt:lpstr>Ideas in Motion  A Journey into the world of Generative AI</vt:lpstr>
      <vt:lpstr>01</vt:lpstr>
      <vt:lpstr>You shall know a word by the company it keeps.</vt:lpstr>
      <vt:lpstr>What is Generative AI?</vt:lpstr>
      <vt:lpstr>Large Language Models</vt:lpstr>
      <vt:lpstr>Language Model</vt:lpstr>
      <vt:lpstr>Language Model</vt:lpstr>
      <vt:lpstr>Problems?</vt:lpstr>
      <vt:lpstr>Enters …Large Language Model</vt:lpstr>
      <vt:lpstr>Enters …Large Language Model</vt:lpstr>
      <vt:lpstr>Since a Language Model Predicts the next word, it has the ability to Understand Language!</vt:lpstr>
      <vt:lpstr>Idea </vt:lpstr>
      <vt:lpstr>Current Quests: Path to AGI!</vt:lpstr>
      <vt:lpstr>RAG Approach</vt:lpstr>
      <vt:lpstr>Idea </vt:lpstr>
      <vt:lpstr>Retrivel Augmented Generation</vt:lpstr>
      <vt:lpstr>Retrivel Augmented Generation</vt:lpstr>
      <vt:lpstr>Retrivel Augmented Generation</vt:lpstr>
      <vt:lpstr>Prompting</vt:lpstr>
      <vt:lpstr>Prompting</vt:lpstr>
      <vt:lpstr>Prompting</vt:lpstr>
      <vt:lpstr>Prompting</vt:lpstr>
      <vt:lpstr>Capabilities and Ideas</vt:lpstr>
      <vt:lpstr>Presented By:</vt:lpstr>
      <vt:lpstr>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Ideas in Motion  A Journey into the world of Generative AI</dc:title>
  <cp:lastModifiedBy>Ravi Dhir</cp:lastModifiedBy>
  <cp:revision>45</cp:revision>
  <dcterms:modified xsi:type="dcterms:W3CDTF">2023-12-14T06:09:48Z</dcterms:modified>
</cp:coreProperties>
</file>